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1" r:id="rId1"/>
  </p:sldMasterIdLst>
  <p:notesMasterIdLst>
    <p:notesMasterId r:id="rId19"/>
  </p:notesMasterIdLst>
  <p:sldIdLst>
    <p:sldId id="320" r:id="rId2"/>
    <p:sldId id="257" r:id="rId3"/>
    <p:sldId id="265" r:id="rId4"/>
    <p:sldId id="266" r:id="rId5"/>
    <p:sldId id="267" r:id="rId6"/>
    <p:sldId id="268" r:id="rId7"/>
    <p:sldId id="318" r:id="rId8"/>
    <p:sldId id="319" r:id="rId9"/>
    <p:sldId id="31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86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007F2E"/>
    <a:srgbClr val="CCF100"/>
    <a:srgbClr val="FFFFD0"/>
    <a:srgbClr val="CC3300"/>
    <a:srgbClr val="FFCCCC"/>
    <a:srgbClr val="0099FF"/>
    <a:srgbClr val="CFBFFF"/>
    <a:srgbClr val="FF9900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36"/>
    <p:restoredTop sz="94694"/>
  </p:normalViewPr>
  <p:slideViewPr>
    <p:cSldViewPr snapToGrid="0">
      <p:cViewPr varScale="1">
        <p:scale>
          <a:sx n="104" d="100"/>
          <a:sy n="104" d="100"/>
        </p:scale>
        <p:origin x="224" y="568"/>
      </p:cViewPr>
      <p:guideLst>
        <p:guide orient="horz" pos="417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F4CB1D-6EA7-3C44-BC34-3E3B0ED04E37}" type="datetimeFigureOut">
              <a:rPr lang="fr-FR" smtClean="0"/>
              <a:t>02/01/2022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7829CA-8830-F348-94DC-A79747958692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4645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2"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A8C01-9AF3-0D4B-B102-D79137E23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252" y="373700"/>
            <a:ext cx="4114800" cy="1325563"/>
          </a:xfrm>
        </p:spPr>
        <p:txBody>
          <a:bodyPr anchor="t" anchorCtr="0"/>
          <a:lstStyle>
            <a:lvl1pPr>
              <a:defRPr>
                <a:latin typeface="Comic Sans MS" panose="030F0902030302020204" pitchFamily="66" charset="0"/>
              </a:defRPr>
            </a:lvl1pPr>
          </a:lstStyle>
          <a:p>
            <a:r>
              <a:rPr lang="fr-FR" noProof="0" dirty="0"/>
              <a:t>Click to</a:t>
            </a:r>
          </a:p>
        </p:txBody>
      </p:sp>
      <p:sp>
        <p:nvSpPr>
          <p:cNvPr id="8" name="Left Arrow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0D87814-B897-3E40-983A-21A12D46F794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ight Arrow 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127987-CE9A-9245-8312-D48FB8E1C61F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Media Placeholder 10">
            <a:extLst>
              <a:ext uri="{FF2B5EF4-FFF2-40B4-BE49-F238E27FC236}">
                <a16:creationId xmlns:a16="http://schemas.microsoft.com/office/drawing/2014/main" id="{589A5D65-3507-B743-95E7-1FCCEB9E7295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0800000" y="612000"/>
            <a:ext cx="1080000" cy="877062"/>
          </a:xfrm>
        </p:spPr>
        <p:txBody>
          <a:bodyPr/>
          <a:lstStyle>
            <a:lvl1pPr marL="0" indent="0" algn="l">
              <a:buNone/>
              <a:defRPr/>
            </a:lvl1pPr>
          </a:lstStyle>
          <a:p>
            <a:endParaRPr lang="fr-FR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15B6C404-BB2E-2E43-8487-C528D0E68B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806000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>
                <a:solidFill>
                  <a:srgbClr val="CC3300"/>
                </a:solidFill>
                <a:latin typeface="Comic Sans MS" panose="030F0902030302020204" pitchFamily="66" charset="0"/>
              </a:defRPr>
            </a:lvl1pPr>
          </a:lstStyle>
          <a:p>
            <a:pPr algn="ctr">
              <a:defRPr/>
            </a:pPr>
            <a:r>
              <a:rPr lang="en-GB" altLang="en-US"/>
              <a:t>Days of the week</a:t>
            </a:r>
            <a:endParaRPr lang="en-GB" alt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27296F-86AC-4341-A329-D2ED9A7411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697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>
                <a:solidFill>
                  <a:srgbClr val="CC3300"/>
                </a:solidFill>
                <a:latin typeface="Comic Sans MS" panose="030F0902030302020204" pitchFamily="66" charset="0"/>
              </a:defRPr>
            </a:lvl1pPr>
          </a:lstStyle>
          <a:p>
            <a:pPr>
              <a:defRPr/>
            </a:pPr>
            <a:fld id="{699F9BC7-0D43-4E70-B116-2680523E0FC7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3EF185F-C8B6-7E42-A57C-25FE1CFDFE91}"/>
              </a:ext>
            </a:extLst>
          </p:cNvPr>
          <p:cNvSpPr/>
          <p:nvPr userDrawn="1"/>
        </p:nvSpPr>
        <p:spPr>
          <a:xfrm>
            <a:off x="4739844" y="373700"/>
            <a:ext cx="5760000" cy="57600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B724918-1362-BE49-B7FA-F5D361790C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800" y="63000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C00000"/>
                </a:solidFill>
                <a:latin typeface="+mn-lt"/>
              </a:defRPr>
            </a:lvl1pPr>
          </a:lstStyle>
          <a:p>
            <a:pPr algn="l"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715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2 end"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ight Arrow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EB38060-E395-A945-A50A-9A5A6FB18BC3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C0FCF7C-0673-E54C-92FA-3D645BFB7B1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54297" y="853441"/>
            <a:ext cx="4205384" cy="10363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defRPr sz="4400"/>
            </a:lvl1pPr>
          </a:lstStyle>
          <a:p>
            <a:pPr lvl="0"/>
            <a:r>
              <a:rPr lang="en-GB" dirty="0"/>
              <a:t>Click to edit 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0136638-E7F4-5147-B3C8-5449EB0966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697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pPr>
              <a:defRPr/>
            </a:pPr>
            <a:fld id="{699F9BC7-0D43-4E70-B116-2680523E0FC7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BD51042-7146-BD44-B024-2FEB084529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800" y="63000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C00000"/>
                </a:solidFill>
                <a:latin typeface="+mn-lt"/>
              </a:defRPr>
            </a:lvl1pPr>
          </a:lstStyle>
          <a:p>
            <a:pPr algn="l"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8177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eft Arrow 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ED4CC6F-D899-CF41-8069-F0E5C109CACB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ight Arrow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51275A9-11B7-CF42-B8AD-B3139D07913A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6064DEF-37DD-1A48-9A5C-57865B30ED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697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>
                <a:solidFill>
                  <a:srgbClr val="FFFF00"/>
                </a:solidFill>
                <a:latin typeface="Comic Sans MS" panose="030F0902030302020204" pitchFamily="66" charset="0"/>
              </a:defRPr>
            </a:lvl1pPr>
          </a:lstStyle>
          <a:p>
            <a:pPr>
              <a:defRPr/>
            </a:pPr>
            <a:fld id="{699F9BC7-0D43-4E70-B116-2680523E0FC7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CF1D768-E441-6945-884F-1B13970E76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7252" y="649674"/>
            <a:ext cx="3892550" cy="1006132"/>
          </a:xfrm>
        </p:spPr>
        <p:txBody>
          <a:bodyPr>
            <a:noAutofit/>
          </a:bodyPr>
          <a:lstStyle>
            <a:lvl1pPr marL="0" indent="0">
              <a:buNone/>
              <a:defRPr sz="4400">
                <a:solidFill>
                  <a:srgbClr val="FFFF00"/>
                </a:solidFill>
                <a:latin typeface="Comic Sans MS" panose="030F0902030302020204" pitchFamily="66" charset="0"/>
              </a:defRPr>
            </a:lvl1pPr>
          </a:lstStyle>
          <a:p>
            <a:pPr lvl="0"/>
            <a:r>
              <a:rPr lang="en-GB" dirty="0"/>
              <a:t>Click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9CD8225-345E-514D-9817-7284D0358C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800" y="63000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99"/>
                </a:solidFill>
                <a:latin typeface="+mn-lt"/>
              </a:defRPr>
            </a:lvl1pPr>
          </a:lstStyle>
          <a:p>
            <a:pPr algn="l"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2CFF4A2D-427E-6E41-BFF5-083C666469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806000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>
                <a:solidFill>
                  <a:srgbClr val="FFFF99"/>
                </a:solidFill>
                <a:latin typeface="Comic Sans MS" panose="030F0902030302020204" pitchFamily="66" charset="0"/>
              </a:defRPr>
            </a:lvl1pPr>
          </a:lstStyle>
          <a:p>
            <a:pPr algn="ctr">
              <a:defRPr/>
            </a:pPr>
            <a:r>
              <a:rPr lang="en-GB" altLang="en-US"/>
              <a:t>Days of the week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28508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eft Arrow 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ED4CC6F-D899-CF41-8069-F0E5C109CACB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ight Arrow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51275A9-11B7-CF42-B8AD-B3139D07913A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D07BE16E-0132-424D-8C55-8639EB2C41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806000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>
                <a:solidFill>
                  <a:srgbClr val="CC3300"/>
                </a:solidFill>
                <a:latin typeface="Comic Sans MS" panose="030F0902030302020204" pitchFamily="66" charset="0"/>
              </a:defRPr>
            </a:lvl1pPr>
          </a:lstStyle>
          <a:p>
            <a:pPr algn="ctr">
              <a:defRPr/>
            </a:pPr>
            <a:r>
              <a:rPr lang="en-GB" altLang="en-US"/>
              <a:t>Days of the week</a:t>
            </a:r>
            <a:endParaRPr lang="en-GB" alt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6064DEF-37DD-1A48-9A5C-57865B30ED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697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>
                <a:solidFill>
                  <a:srgbClr val="CC3300"/>
                </a:solidFill>
                <a:latin typeface="Comic Sans MS" panose="030F0902030302020204" pitchFamily="66" charset="0"/>
              </a:defRPr>
            </a:lvl1pPr>
          </a:lstStyle>
          <a:p>
            <a:pPr>
              <a:defRPr/>
            </a:pPr>
            <a:fld id="{699F9BC7-0D43-4E70-B116-2680523E0FC7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4EB45E9-91BC-3248-B3F5-7000BEBAA8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800" y="63000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C00000"/>
                </a:solidFill>
                <a:latin typeface="+mn-lt"/>
              </a:defRPr>
            </a:lvl1pPr>
          </a:lstStyle>
          <a:p>
            <a:pPr algn="l"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396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eft Arrow 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ED4CC6F-D899-CF41-8069-F0E5C109CACB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D07BE16E-0132-424D-8C55-8639EB2C41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806000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>
                <a:solidFill>
                  <a:srgbClr val="CC3300"/>
                </a:solidFill>
                <a:latin typeface="Comic Sans MS" panose="030F0902030302020204" pitchFamily="66" charset="0"/>
              </a:defRPr>
            </a:lvl1pPr>
          </a:lstStyle>
          <a:p>
            <a:pPr algn="ctr">
              <a:defRPr/>
            </a:pPr>
            <a:r>
              <a:rPr lang="en-GB" altLang="en-US"/>
              <a:t>Days of the week</a:t>
            </a:r>
            <a:endParaRPr lang="en-GB" alt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6064DEF-37DD-1A48-9A5C-57865B30ED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697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>
                <a:solidFill>
                  <a:srgbClr val="CC3300"/>
                </a:solidFill>
                <a:latin typeface="Comic Sans MS" panose="030F0902030302020204" pitchFamily="66" charset="0"/>
              </a:defRPr>
            </a:lvl1pPr>
          </a:lstStyle>
          <a:p>
            <a:pPr>
              <a:defRPr/>
            </a:pPr>
            <a:fld id="{699F9BC7-0D43-4E70-B116-2680523E0FC7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824BE16-8576-9F43-89AF-1219285148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800" y="63000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C00000"/>
                </a:solidFill>
                <a:latin typeface="+mn-lt"/>
              </a:defRPr>
            </a:lvl1pPr>
          </a:lstStyle>
          <a:p>
            <a:pPr algn="l"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226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67BC0A-5F19-1540-B4AC-F12534BC57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806000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>
                <a:solidFill>
                  <a:schemeClr val="bg1">
                    <a:lumMod val="95000"/>
                  </a:schemeClr>
                </a:solidFill>
                <a:latin typeface="Comic Sans MS" panose="030F0902030302020204" pitchFamily="66" charset="0"/>
              </a:defRPr>
            </a:lvl1pPr>
          </a:lstStyle>
          <a:p>
            <a:pPr algn="ctr">
              <a:defRPr/>
            </a:pPr>
            <a:r>
              <a:rPr lang="en-GB" altLang="en-US"/>
              <a:t>Days of the week</a:t>
            </a:r>
            <a:endParaRPr lang="en-GB" alt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4B4ADD1-1AD5-DA43-8DA7-6B07CCABE0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697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>
                <a:solidFill>
                  <a:schemeClr val="bg1">
                    <a:lumMod val="95000"/>
                  </a:schemeClr>
                </a:solidFill>
                <a:latin typeface="Comic Sans MS" panose="030F0902030302020204" pitchFamily="66" charset="0"/>
              </a:defRPr>
            </a:lvl1pPr>
          </a:lstStyle>
          <a:p>
            <a:pPr>
              <a:defRPr/>
            </a:pPr>
            <a:fld id="{699F9BC7-0D43-4E70-B116-2680523E0FC7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CDD79C-84DE-2240-95C0-3462919EE4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800" y="63000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C00000"/>
                </a:solidFill>
                <a:latin typeface="+mn-lt"/>
              </a:defRPr>
            </a:lvl1pPr>
          </a:lstStyle>
          <a:p>
            <a:pPr algn="l"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959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62996D1-5A2D-874A-BC10-A491897A73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54" b="7378"/>
          <a:stretch/>
        </p:blipFill>
        <p:spPr>
          <a:xfrm>
            <a:off x="0" y="2861569"/>
            <a:ext cx="12192000" cy="399643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B8325C-DF16-2741-A9EE-D3175131B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4A0A-0F12-374B-B708-D275B11C2E15}" type="slidenum">
              <a:rPr lang="fr-FR" smtClean="0"/>
              <a:t>‹#›</a:t>
            </a:fld>
            <a:endParaRPr lang="fr-FR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9E17CD-D0C5-7543-B3D7-F61E54FBB0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7315200" cy="1325563"/>
          </a:xfrm>
        </p:spPr>
        <p:txBody>
          <a:bodyPr>
            <a:noAutofit/>
          </a:bodyPr>
          <a:lstStyle>
            <a:lvl1pPr>
              <a:defRPr sz="4400">
                <a:latin typeface="Comic Sans MS" panose="030F0902030302020204" pitchFamily="66" charset="0"/>
              </a:defRPr>
            </a:lvl1pPr>
          </a:lstStyle>
          <a:p>
            <a:r>
              <a:rPr lang="fr-FR" dirty="0"/>
              <a:t>Song for extension </a:t>
            </a:r>
            <a:r>
              <a:rPr lang="fr-FR" dirty="0" err="1"/>
              <a:t>activity</a:t>
            </a:r>
            <a:endParaRPr lang="fr-FR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5F64C63A-298A-0048-9FCF-B1E8CA424B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92000" y="6300000"/>
            <a:ext cx="356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>
                <a:solidFill>
                  <a:srgbClr val="CC3300"/>
                </a:solidFill>
                <a:latin typeface="Comic Sans MS" panose="030F0902030302020204" pitchFamily="66" charset="0"/>
              </a:defRPr>
            </a:lvl1pPr>
          </a:lstStyle>
          <a:p>
            <a:pPr algn="ctr">
              <a:defRPr/>
            </a:pPr>
            <a:r>
              <a:rPr lang="en-GB" altLang="en-US"/>
              <a:t>Days of the week</a:t>
            </a:r>
            <a:endParaRPr lang="en-GB" altLang="en-US" dirty="0"/>
          </a:p>
        </p:txBody>
      </p:sp>
      <p:sp>
        <p:nvSpPr>
          <p:cNvPr id="6" name="Left Arrow 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378CF73-9C23-F64F-9BAD-F1F19C91625E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2E6D92A8-4944-0849-86EE-6D7A863225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800" y="63000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C00000"/>
                </a:solidFill>
                <a:latin typeface="+mn-lt"/>
              </a:defRPr>
            </a:lvl1pPr>
          </a:lstStyle>
          <a:p>
            <a:pPr algn="l"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126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C4B45E-0F1F-EF48-ACA6-6F0E96ACF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34790D-19CC-1F42-8691-C295026519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fr-F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54AC7F-16E8-C749-92EB-4AD4403248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806000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>
                <a:solidFill>
                  <a:srgbClr val="CC3300"/>
                </a:solidFill>
                <a:latin typeface="Comic Sans MS" panose="030F0902030302020204" pitchFamily="66" charset="0"/>
              </a:defRPr>
            </a:lvl1pPr>
          </a:lstStyle>
          <a:p>
            <a:pPr algn="ctr">
              <a:defRPr/>
            </a:pPr>
            <a:r>
              <a:rPr lang="en-GB" altLang="en-US"/>
              <a:t>Days of the week</a:t>
            </a:r>
            <a:endParaRPr lang="en-GB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ACF108-C7EF-B448-9530-197609E3A0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800" y="63000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C00000"/>
                </a:solidFill>
                <a:latin typeface="+mn-lt"/>
              </a:defRPr>
            </a:lvl1pPr>
          </a:lstStyle>
          <a:p>
            <a:pPr algn="l"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CABCCC-E257-794F-A571-ED8F39E71B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697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0">
                <a:solidFill>
                  <a:srgbClr val="CC3300"/>
                </a:solidFill>
                <a:latin typeface="Comic Sans MS" panose="030F0902030302020204" pitchFamily="66" charset="0"/>
              </a:defRPr>
            </a:lvl1pPr>
          </a:lstStyle>
          <a:p>
            <a:pPr>
              <a:defRPr/>
            </a:pPr>
            <a:fld id="{699F9BC7-0D43-4E70-B116-2680523E0FC7}" type="slidenum">
              <a:rPr lang="en-GB" altLang="en-US" smtClean="0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04178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03" r:id="rId2"/>
    <p:sldLayoutId id="2147484014" r:id="rId3"/>
    <p:sldLayoutId id="2147484043" r:id="rId4"/>
    <p:sldLayoutId id="2147484044" r:id="rId5"/>
    <p:sldLayoutId id="2147484028" r:id="rId6"/>
    <p:sldLayoutId id="2147484056" r:id="rId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88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.png"/><Relationship Id="rId4" Type="http://schemas.openxmlformats.org/officeDocument/2006/relationships/image" Target="../media/image7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6.png"/><Relationship Id="rId4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8.mp3"/><Relationship Id="rId7" Type="http://schemas.openxmlformats.org/officeDocument/2006/relationships/image" Target="../media/image6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8.mp3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youtube.com/watch?v=noo1_wUGsIU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6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2.mp3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4.mp3"/><Relationship Id="rId7" Type="http://schemas.openxmlformats.org/officeDocument/2006/relationships/image" Target="../media/image6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7.tiff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4.mp3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6.mp3"/><Relationship Id="rId7" Type="http://schemas.openxmlformats.org/officeDocument/2006/relationships/image" Target="../media/image6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6.mp3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8.mp3"/><Relationship Id="rId7" Type="http://schemas.openxmlformats.org/officeDocument/2006/relationships/image" Target="../media/image6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8.mp3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10.mp3"/><Relationship Id="rId7" Type="http://schemas.openxmlformats.org/officeDocument/2006/relationships/image" Target="../media/image6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10.mp3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12.mp3"/><Relationship Id="rId7" Type="http://schemas.openxmlformats.org/officeDocument/2006/relationships/image" Target="../media/image6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12.mp3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4.mp3"/><Relationship Id="rId7" Type="http://schemas.openxmlformats.org/officeDocument/2006/relationships/image" Target="../media/image6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3.xml"/><Relationship Id="rId4" Type="http://schemas.openxmlformats.org/officeDocument/2006/relationships/audio" Target="../media/media14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025A10D-81F1-8340-A3BD-45CD5B81FEE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0" y="364776"/>
            <a:ext cx="12192000" cy="13255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000" b="1" dirty="0">
                <a:solidFill>
                  <a:srgbClr val="C00000"/>
                </a:solidFill>
                <a:latin typeface="Comic Sans MS" panose="030F0902030302020204" pitchFamily="66" charset="0"/>
              </a:rPr>
              <a:t>Days of the week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039D69-4D51-9E40-B93B-BD229C6F8C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99F9BC7-0D43-4E70-B116-2680523E0FC7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93F1CF2-6068-3845-AC08-2B72665CD9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1977081"/>
            <a:ext cx="10120185" cy="3373395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8F3BF1-CC4A-F649-AD09-653284CEDC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155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AutoShape 7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1" name="AutoShape 9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2" name="AutoShape 11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3" name="AutoShape 13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4" name="AutoShape 15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5" name="AutoShape 17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6" name="AutoShape 19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7" name="AutoShape 21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BF8FCEE-A85C-AD4E-B791-E4ED58D13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252" y="373700"/>
            <a:ext cx="4114800" cy="1325563"/>
          </a:xfrm>
        </p:spPr>
        <p:txBody>
          <a:bodyPr/>
          <a:lstStyle/>
          <a:p>
            <a:r>
              <a:rPr lang="fr-FR" altLang="en-US" dirty="0"/>
              <a:t>lundi</a:t>
            </a:r>
            <a:endParaRPr lang="fr-F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834624-14AE-7C4B-BC63-52638D47E4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697" y="6300000"/>
            <a:ext cx="2743200" cy="365125"/>
          </a:xfrm>
        </p:spPr>
        <p:txBody>
          <a:bodyPr/>
          <a:lstStyle/>
          <a:p>
            <a:fld id="{A6928D5B-B503-4C09-9008-7AD2A43C05C5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423" y="354320"/>
            <a:ext cx="6155312" cy="6080831"/>
          </a:xfrm>
          <a:prstGeom prst="rect">
            <a:avLst/>
          </a:prstGeom>
        </p:spPr>
      </p:pic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11269C04-A977-1040-951C-0D337568CB6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algn="ctr">
              <a:defRPr/>
            </a:pPr>
            <a:r>
              <a:rPr lang="en-GB" altLang="en-US"/>
              <a:t>Days of the week</a:t>
            </a:r>
            <a:endParaRPr lang="en-GB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DF0220-AD11-B54F-B79B-01E48CF523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lundi.mp3" descr="lundi.mp3">
            <a:hlinkClick r:id="" action="ppaction://media"/>
            <a:extLst>
              <a:ext uri="{FF2B5EF4-FFF2-40B4-BE49-F238E27FC236}">
                <a16:creationId xmlns:a16="http://schemas.microsoft.com/office/drawing/2014/main" id="{7AE05E15-403F-6046-A7E4-69FB5F28506D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720000"/>
            <a:ext cx="1080000" cy="1080000"/>
          </a:xfrm>
        </p:spPr>
      </p:pic>
    </p:spTree>
    <p:extLst>
      <p:ext uri="{BB962C8B-B14F-4D97-AF65-F5344CB8AC3E}">
        <p14:creationId xmlns:p14="http://schemas.microsoft.com/office/powerpoint/2010/main" val="13484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D94029A-1D6F-004B-83C4-6756D326B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252" y="373700"/>
            <a:ext cx="4114800" cy="1325563"/>
          </a:xfrm>
        </p:spPr>
        <p:txBody>
          <a:bodyPr/>
          <a:lstStyle/>
          <a:p>
            <a:r>
              <a:rPr lang="fr-FR" altLang="en-US" dirty="0"/>
              <a:t>mardi</a:t>
            </a:r>
            <a:endParaRPr lang="fr-FR" dirty="0"/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5CD5BE1A-A1C6-AE4D-8470-8D5F3482A8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806000" y="6300000"/>
            <a:ext cx="2743200" cy="365125"/>
          </a:xfrm>
        </p:spPr>
        <p:txBody>
          <a:bodyPr/>
          <a:lstStyle/>
          <a:p>
            <a:r>
              <a:rPr lang="en-GB" altLang="en-US"/>
              <a:t>Days of the week</a:t>
            </a:r>
            <a:endParaRPr lang="en-GB" alt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C801E02-F5AE-8849-BCD2-6C15A0DC44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697" y="6300000"/>
            <a:ext cx="2743200" cy="365125"/>
          </a:xfrm>
        </p:spPr>
        <p:txBody>
          <a:bodyPr/>
          <a:lstStyle/>
          <a:p>
            <a:fld id="{A6928D5B-B503-4C09-9008-7AD2A43C05C5}" type="slidenum">
              <a:rPr lang="en-GB" smtClean="0"/>
              <a:pPr/>
              <a:t>11</a:t>
            </a:fld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289677C-64A6-794F-9494-3ED6AAF604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7789" y="497878"/>
            <a:ext cx="5429956" cy="5465063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200F5B-5893-3347-ADBB-4A7C084C7A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mardi.mp3" descr="mardi.mp3">
            <a:hlinkClick r:id="" action="ppaction://media"/>
            <a:extLst>
              <a:ext uri="{FF2B5EF4-FFF2-40B4-BE49-F238E27FC236}">
                <a16:creationId xmlns:a16="http://schemas.microsoft.com/office/drawing/2014/main" id="{9EE405A9-4BBB-424B-9D29-60832774D2F4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720000"/>
            <a:ext cx="1080000" cy="1080000"/>
          </a:xfrm>
        </p:spPr>
      </p:pic>
    </p:spTree>
    <p:extLst>
      <p:ext uri="{BB962C8B-B14F-4D97-AF65-F5344CB8AC3E}">
        <p14:creationId xmlns:p14="http://schemas.microsoft.com/office/powerpoint/2010/main" val="163595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77252" y="373700"/>
            <a:ext cx="4114800" cy="1325563"/>
          </a:xfrm>
        </p:spPr>
        <p:txBody>
          <a:bodyPr/>
          <a:lstStyle/>
          <a:p>
            <a:r>
              <a:rPr lang="fr-FR" altLang="en-US" dirty="0"/>
              <a:t>mercredi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FBA048F-250E-B341-9099-6F8D1012F9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697" y="6300000"/>
            <a:ext cx="2743200" cy="365125"/>
          </a:xfrm>
        </p:spPr>
        <p:txBody>
          <a:bodyPr/>
          <a:lstStyle/>
          <a:p>
            <a:fld id="{A6928D5B-B503-4C09-9008-7AD2A43C05C5}" type="slidenum">
              <a:rPr lang="en-GB" smtClean="0"/>
              <a:pPr/>
              <a:t>12</a:t>
            </a:fld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1616CE6-E869-544B-AFB2-828DC32F0D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9399" y="602158"/>
            <a:ext cx="5332479" cy="5251684"/>
          </a:xfrm>
          <a:prstGeom prst="rect">
            <a:avLst/>
          </a:prstGeom>
        </p:spPr>
      </p:pic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5EC3D8B6-51AD-1F4A-94E7-3CB44C77323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algn="ctr">
              <a:defRPr/>
            </a:pPr>
            <a:r>
              <a:rPr lang="en-GB" altLang="en-US"/>
              <a:t>Days of the week</a:t>
            </a:r>
            <a:endParaRPr lang="en-GB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6386E0-8DA7-014D-9951-5AFE4702CD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mercredi.mp3" descr="mercredi.mp3">
            <a:hlinkClick r:id="" action="ppaction://media"/>
            <a:extLst>
              <a:ext uri="{FF2B5EF4-FFF2-40B4-BE49-F238E27FC236}">
                <a16:creationId xmlns:a16="http://schemas.microsoft.com/office/drawing/2014/main" id="{6DDB72DC-D95D-8D47-A9E0-08FCF60763F9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720000"/>
            <a:ext cx="1080000" cy="1080000"/>
          </a:xfrm>
        </p:spPr>
      </p:pic>
    </p:spTree>
    <p:extLst>
      <p:ext uri="{BB962C8B-B14F-4D97-AF65-F5344CB8AC3E}">
        <p14:creationId xmlns:p14="http://schemas.microsoft.com/office/powerpoint/2010/main" val="143620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77252" y="373700"/>
            <a:ext cx="4114800" cy="1325563"/>
          </a:xfrm>
        </p:spPr>
        <p:txBody>
          <a:bodyPr/>
          <a:lstStyle/>
          <a:p>
            <a:r>
              <a:rPr lang="fr-FR" altLang="en-US" dirty="0"/>
              <a:t>jeudi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27C9B3D-50F2-6F41-96DB-F1381419E8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697" y="6300000"/>
            <a:ext cx="2743200" cy="365125"/>
          </a:xfrm>
        </p:spPr>
        <p:txBody>
          <a:bodyPr/>
          <a:lstStyle/>
          <a:p>
            <a:fld id="{A6928D5B-B503-4C09-9008-7AD2A43C05C5}" type="slidenum">
              <a:rPr lang="en-GB" smtClean="0"/>
              <a:pPr/>
              <a:t>13</a:t>
            </a:fld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233" y="619343"/>
            <a:ext cx="5254833" cy="5249982"/>
          </a:xfrm>
          <a:prstGeom prst="rect">
            <a:avLst/>
          </a:prstGeom>
        </p:spPr>
      </p:pic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D8510267-902C-2641-8C0F-3BD5AEA936D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algn="ctr">
              <a:defRPr/>
            </a:pPr>
            <a:r>
              <a:rPr lang="en-GB" altLang="en-US"/>
              <a:t>Days of the week</a:t>
            </a:r>
            <a:endParaRPr lang="en-GB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A651F6-85DC-E042-A8B8-4AD7827729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Jupiter.m4a" descr="Jupiter.m4a">
            <a:hlinkClick r:id="" action="ppaction://media"/>
            <a:extLst>
              <a:ext uri="{FF2B5EF4-FFF2-40B4-BE49-F238E27FC236}">
                <a16:creationId xmlns:a16="http://schemas.microsoft.com/office/drawing/2014/main" id="{678BBF49-FD5E-A446-8009-7140B0A0CE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91534" y="793312"/>
            <a:ext cx="812800" cy="812800"/>
          </a:xfrm>
          <a:prstGeom prst="rect">
            <a:avLst/>
          </a:prstGeom>
        </p:spPr>
      </p:pic>
      <p:pic>
        <p:nvPicPr>
          <p:cNvPr id="7" name="jeudi.mp3" descr="jeudi.mp3">
            <a:hlinkClick r:id="" action="ppaction://media"/>
            <a:extLst>
              <a:ext uri="{FF2B5EF4-FFF2-40B4-BE49-F238E27FC236}">
                <a16:creationId xmlns:a16="http://schemas.microsoft.com/office/drawing/2014/main" id="{4C68588C-A173-7D4C-8EAE-5A2EA8B64875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720000"/>
            <a:ext cx="1080000" cy="1080000"/>
          </a:xfrm>
        </p:spPr>
      </p:pic>
    </p:spTree>
    <p:extLst>
      <p:ext uri="{BB962C8B-B14F-4D97-AF65-F5344CB8AC3E}">
        <p14:creationId xmlns:p14="http://schemas.microsoft.com/office/powerpoint/2010/main" val="289889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8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77252" y="373700"/>
            <a:ext cx="4114800" cy="1325563"/>
          </a:xfrm>
        </p:spPr>
        <p:txBody>
          <a:bodyPr/>
          <a:lstStyle/>
          <a:p>
            <a:r>
              <a:rPr lang="fr-FR" altLang="en-US" dirty="0"/>
              <a:t>vendredi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013CAD3-A3F7-0544-9DC5-00A2BA9853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697" y="6300000"/>
            <a:ext cx="2743200" cy="365125"/>
          </a:xfrm>
        </p:spPr>
        <p:txBody>
          <a:bodyPr/>
          <a:lstStyle/>
          <a:p>
            <a:fld id="{A6928D5B-B503-4C09-9008-7AD2A43C05C5}" type="slidenum">
              <a:rPr lang="en-GB" smtClean="0"/>
              <a:pPr/>
              <a:t>14</a:t>
            </a:fld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606" y="572450"/>
            <a:ext cx="5296647" cy="5301649"/>
          </a:xfrm>
          <a:prstGeom prst="rect">
            <a:avLst/>
          </a:prstGeom>
        </p:spPr>
      </p:pic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160D4B32-223F-1549-8F42-390F957D325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algn="ctr">
              <a:defRPr/>
            </a:pPr>
            <a:r>
              <a:rPr lang="en-GB" altLang="en-US"/>
              <a:t>Days of the week</a:t>
            </a:r>
            <a:endParaRPr lang="en-GB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947F8A-5290-984D-96F2-0B8CBA7774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vendredi.mp3" descr="vendredi.mp3">
            <a:hlinkClick r:id="" action="ppaction://media"/>
            <a:extLst>
              <a:ext uri="{FF2B5EF4-FFF2-40B4-BE49-F238E27FC236}">
                <a16:creationId xmlns:a16="http://schemas.microsoft.com/office/drawing/2014/main" id="{220A3EAA-5D2B-8847-A09D-4C95A222DD7F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720000"/>
            <a:ext cx="1080000" cy="1080000"/>
          </a:xfrm>
        </p:spPr>
      </p:pic>
    </p:spTree>
    <p:extLst>
      <p:ext uri="{BB962C8B-B14F-4D97-AF65-F5344CB8AC3E}">
        <p14:creationId xmlns:p14="http://schemas.microsoft.com/office/powerpoint/2010/main" val="139397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77252" y="373700"/>
            <a:ext cx="4114800" cy="1325563"/>
          </a:xfrm>
        </p:spPr>
        <p:txBody>
          <a:bodyPr/>
          <a:lstStyle/>
          <a:p>
            <a:r>
              <a:rPr lang="fr-FR" altLang="en-US" dirty="0"/>
              <a:t>samedi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2332823-D609-BC4D-A776-56104A453E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697" y="6300000"/>
            <a:ext cx="2743200" cy="365125"/>
          </a:xfrm>
        </p:spPr>
        <p:txBody>
          <a:bodyPr/>
          <a:lstStyle/>
          <a:p>
            <a:fld id="{A6928D5B-B503-4C09-9008-7AD2A43C05C5}" type="slidenum">
              <a:rPr lang="en-GB" smtClean="0"/>
              <a:pPr/>
              <a:t>15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1CEFA6-B527-B746-B22A-9CD29C4D20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529" y="1699263"/>
            <a:ext cx="5490343" cy="2848800"/>
          </a:xfrm>
          <a:prstGeom prst="rect">
            <a:avLst/>
          </a:prstGeom>
        </p:spPr>
      </p:pic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2FA052A6-1B8D-F648-8F5D-E601B1E711C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algn="ctr">
              <a:defRPr/>
            </a:pPr>
            <a:r>
              <a:rPr lang="en-GB" altLang="en-US"/>
              <a:t>Days of the week</a:t>
            </a:r>
            <a:endParaRPr lang="en-GB" alt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414017-BD8C-824F-970D-4B63BCE05D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samedi.mp3" descr="samedi.mp3">
            <a:hlinkClick r:id="" action="ppaction://media"/>
            <a:extLst>
              <a:ext uri="{FF2B5EF4-FFF2-40B4-BE49-F238E27FC236}">
                <a16:creationId xmlns:a16="http://schemas.microsoft.com/office/drawing/2014/main" id="{DEE40204-D706-E745-85D7-60298123A4AD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720000"/>
            <a:ext cx="1080000" cy="1080000"/>
          </a:xfrm>
        </p:spPr>
      </p:pic>
    </p:spTree>
    <p:extLst>
      <p:ext uri="{BB962C8B-B14F-4D97-AF65-F5344CB8AC3E}">
        <p14:creationId xmlns:p14="http://schemas.microsoft.com/office/powerpoint/2010/main" val="285704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77252" y="373700"/>
            <a:ext cx="4114800" cy="1325563"/>
          </a:xfrm>
        </p:spPr>
        <p:txBody>
          <a:bodyPr/>
          <a:lstStyle/>
          <a:p>
            <a:r>
              <a:rPr lang="fr-FR" altLang="en-US" dirty="0"/>
              <a:t>dimanche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16431AE-15A8-A14F-91BB-9394AC1F89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697" y="6300000"/>
            <a:ext cx="2743200" cy="365125"/>
          </a:xfrm>
        </p:spPr>
        <p:txBody>
          <a:bodyPr/>
          <a:lstStyle/>
          <a:p>
            <a:fld id="{A6928D5B-B503-4C09-9008-7AD2A43C05C5}" type="slidenum">
              <a:rPr lang="en-GB" smtClean="0"/>
              <a:pPr/>
              <a:t>16</a:t>
            </a:fld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260" y="373700"/>
            <a:ext cx="5814144" cy="5734023"/>
          </a:xfrm>
          <a:prstGeom prst="rect">
            <a:avLst/>
          </a:prstGeom>
        </p:spPr>
      </p:pic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8F9E0238-2EA2-6645-AF84-78C1779D8AD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algn="ctr">
              <a:defRPr/>
            </a:pPr>
            <a:r>
              <a:rPr lang="en-GB" altLang="en-US"/>
              <a:t>Days of the week</a:t>
            </a:r>
            <a:endParaRPr lang="en-GB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E2108B-54FB-D840-B4CB-A75DF07968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dimanche.mp3" descr="dimanche.mp3">
            <a:hlinkClick r:id="" action="ppaction://media"/>
            <a:extLst>
              <a:ext uri="{FF2B5EF4-FFF2-40B4-BE49-F238E27FC236}">
                <a16:creationId xmlns:a16="http://schemas.microsoft.com/office/drawing/2014/main" id="{8C359650-337C-E643-BDC9-D6C19592B76B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720000"/>
            <a:ext cx="1080000" cy="1080000"/>
          </a:xfrm>
        </p:spPr>
      </p:pic>
    </p:spTree>
    <p:extLst>
      <p:ext uri="{BB962C8B-B14F-4D97-AF65-F5344CB8AC3E}">
        <p14:creationId xmlns:p14="http://schemas.microsoft.com/office/powerpoint/2010/main" val="404650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40AD4D-B6B8-5F43-BA0E-8EBAE907A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267A2A-73E5-486B-A526-E869951AFD8C}" type="slidenum">
              <a:rPr lang="en-GB" altLang="en-US" smtClean="0">
                <a:solidFill>
                  <a:srgbClr val="C00000"/>
                </a:solidFill>
              </a:rPr>
              <a:pPr>
                <a:defRPr/>
              </a:pPr>
              <a:t>17</a:t>
            </a:fld>
            <a:endParaRPr lang="en-GB" altLang="en-US" dirty="0">
              <a:solidFill>
                <a:srgbClr val="C00000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4252B3F-750D-1649-88E4-129A9C075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Song for extension activity</a:t>
            </a:r>
          </a:p>
        </p:txBody>
      </p:sp>
      <p:sp>
        <p:nvSpPr>
          <p:cNvPr id="8" name="Date Placeholder 6">
            <a:extLst>
              <a:ext uri="{FF2B5EF4-FFF2-40B4-BE49-F238E27FC236}">
                <a16:creationId xmlns:a16="http://schemas.microsoft.com/office/drawing/2014/main" id="{638DC032-937F-624B-892E-459AACB976D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algn="ctr">
              <a:defRPr/>
            </a:pPr>
            <a:r>
              <a:rPr lang="en-GB" altLang="en-US">
                <a:solidFill>
                  <a:srgbClr val="C00000"/>
                </a:solidFill>
              </a:rPr>
              <a:t>Days of the week</a:t>
            </a:r>
            <a:endParaRPr lang="en-GB" altLang="en-US" dirty="0">
              <a:solidFill>
                <a:srgbClr val="C00000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59BBE3-449C-0143-B979-6125269E31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EC4112-9005-F949-89C8-5E87D99FECE4}"/>
              </a:ext>
            </a:extLst>
          </p:cNvPr>
          <p:cNvSpPr txBox="1"/>
          <p:nvPr/>
        </p:nvSpPr>
        <p:spPr>
          <a:xfrm>
            <a:off x="9480331" y="6516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pic>
        <p:nvPicPr>
          <p:cNvPr id="14" name="Picture 13" descr="A red and white flag&#10;&#10;Description automatically generated with low confidence">
            <a:hlinkClick r:id="rId2"/>
            <a:extLst>
              <a:ext uri="{FF2B5EF4-FFF2-40B4-BE49-F238E27FC236}">
                <a16:creationId xmlns:a16="http://schemas.microsoft.com/office/drawing/2014/main" id="{7EE8D18B-1605-934F-B3B4-F663ECD205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586" y="335983"/>
            <a:ext cx="16256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07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AutoShape 5" descr="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077" name="AutoShape 7" descr="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078" name="AutoShape 9" descr="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E8296E3-5138-614B-B464-7A6F6233CC88}"/>
              </a:ext>
            </a:extLst>
          </p:cNvPr>
          <p:cNvSpPr txBox="1">
            <a:spLocks/>
          </p:cNvSpPr>
          <p:nvPr/>
        </p:nvSpPr>
        <p:spPr>
          <a:xfrm>
            <a:off x="838800" y="4259263"/>
            <a:ext cx="11026225" cy="1620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altLang="en-US" sz="4000" dirty="0">
                <a:solidFill>
                  <a:srgbClr val="0070C0"/>
                </a:solidFill>
                <a:latin typeface="Comic Sans MS" panose="030F0702030302020204" pitchFamily="66" charset="0"/>
              </a:rPr>
              <a:t>To learn the days of the week in French.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D438981-3EDB-6B43-8AD7-8A6AFB9C3B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7" y="466358"/>
            <a:ext cx="3968016" cy="25527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BA68BB1-E63D-D340-A5C4-37265B3338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1" y="575873"/>
            <a:ext cx="7911101" cy="1442563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5911B6-E2B9-4D4C-B7ED-6D55AAEFBFB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algn="ctr">
              <a:defRPr/>
            </a:pPr>
            <a:r>
              <a:rPr lang="en-GB" altLang="en-US"/>
              <a:t>Days of the week</a:t>
            </a:r>
            <a:endParaRPr lang="en-GB" alt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9D81E6-2BBB-B841-9467-A066978342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699F9BC7-0D43-4E70-B116-2680523E0FC7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116CE9-D523-A947-BE3A-441425D3AC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92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4A29AB-A5A7-F84D-8586-51B24C526D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928D5B-B503-4C09-9008-7AD2A43C05C5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EE19B5D-2083-C845-8D96-183284639A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en-US" dirty="0"/>
              <a:t>The Moon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2A0C9B3-49EF-7746-A4FF-1CA1868C7F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GB" dirty="0"/>
              <a:t>© Brilliant Publications Limited</a:t>
            </a:r>
            <a:endParaRPr lang="en-GB" alt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D0EC9C-12C0-754B-8CBF-BEE6151C106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/>
              <a:t>Days of the week</a:t>
            </a:r>
            <a:endParaRPr lang="en-GB" altLang="en-US" dirty="0"/>
          </a:p>
        </p:txBody>
      </p:sp>
      <p:sp>
        <p:nvSpPr>
          <p:cNvPr id="4100" name="AutoShape 7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1" name="AutoShape 9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2" name="AutoShape 11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3" name="AutoShape 13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4" name="AutoShape 15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5" name="AutoShape 17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6" name="AutoShape 19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7" name="AutoShape 21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3073" y="129106"/>
            <a:ext cx="6890658" cy="6728894"/>
          </a:xfrm>
          <a:prstGeom prst="rect">
            <a:avLst/>
          </a:prstGeom>
        </p:spPr>
      </p:pic>
      <p:pic>
        <p:nvPicPr>
          <p:cNvPr id="5" name="la-lune.m4a" descr="la-lune.m4a">
            <a:hlinkClick r:id="" action="ppaction://media"/>
            <a:extLst>
              <a:ext uri="{FF2B5EF4-FFF2-40B4-BE49-F238E27FC236}">
                <a16:creationId xmlns:a16="http://schemas.microsoft.com/office/drawing/2014/main" id="{B7504CE9-206C-D344-B5C5-24BE4F98BD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02000" y="554400"/>
            <a:ext cx="812800" cy="812800"/>
          </a:xfrm>
          <a:prstGeom prst="rect">
            <a:avLst/>
          </a:prstGeom>
        </p:spPr>
      </p:pic>
      <p:pic>
        <p:nvPicPr>
          <p:cNvPr id="13" name="lundi.mp3" descr="lundi.mp3">
            <a:hlinkClick r:id="" action="ppaction://media"/>
            <a:extLst>
              <a:ext uri="{FF2B5EF4-FFF2-40B4-BE49-F238E27FC236}">
                <a16:creationId xmlns:a16="http://schemas.microsoft.com/office/drawing/2014/main" id="{2983698D-FE16-7545-A75C-227DA0E67D9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02000" y="13680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10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65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8DD06C-B1CE-C141-B2A8-9194B5142A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928D5B-B503-4C09-9008-7AD2A43C05C5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82DAF41-23CC-324C-92B5-896274337B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en-US" dirty="0"/>
              <a:t>Mars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36646F2-DE1D-9143-8759-BA9FC670BC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GB" dirty="0"/>
              <a:t>© Brilliant Publications Limited</a:t>
            </a:r>
            <a:endParaRPr lang="en-GB" alt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39E0EA-30C5-164F-BE57-1CBB2718A18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/>
              <a:t>Days of the week</a:t>
            </a:r>
            <a:endParaRPr lang="en-GB" alt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7F7469E-799C-214B-98D1-7EE232F149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5497" y="369100"/>
            <a:ext cx="5892800" cy="5930900"/>
          </a:xfrm>
          <a:prstGeom prst="rect">
            <a:avLst/>
          </a:prstGeom>
        </p:spPr>
      </p:pic>
      <p:pic>
        <p:nvPicPr>
          <p:cNvPr id="5" name="Mars.m4a" descr="Mars.m4a">
            <a:hlinkClick r:id="" action="ppaction://media"/>
            <a:extLst>
              <a:ext uri="{FF2B5EF4-FFF2-40B4-BE49-F238E27FC236}">
                <a16:creationId xmlns:a16="http://schemas.microsoft.com/office/drawing/2014/main" id="{810FB342-3C75-B94F-83E0-077B1B9F79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02000" y="554400"/>
            <a:ext cx="812800" cy="812800"/>
          </a:xfrm>
          <a:prstGeom prst="rect">
            <a:avLst/>
          </a:prstGeom>
        </p:spPr>
      </p:pic>
      <p:pic>
        <p:nvPicPr>
          <p:cNvPr id="12" name="mardi.mp3" descr="mardi.mp3">
            <a:hlinkClick r:id="" action="ppaction://media"/>
            <a:extLst>
              <a:ext uri="{FF2B5EF4-FFF2-40B4-BE49-F238E27FC236}">
                <a16:creationId xmlns:a16="http://schemas.microsoft.com/office/drawing/2014/main" id="{D69D71E4-5184-8C4C-8965-DFCC80E29C6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02000" y="13680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672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70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AAE281-C017-304D-A04E-7F92289618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928D5B-B503-4C09-9008-7AD2A43C05C5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9ABF2D-A5AB-7848-9227-A72E9C1634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en-US" dirty="0"/>
              <a:t>Mercury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D83866E-C42C-714E-B212-984D07A786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GB"/>
              <a:t>© Brilliant Publications Limited</a:t>
            </a:r>
            <a:endParaRPr lang="en-GB" alt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F437E45-258C-4742-8FDF-037BC11DFB9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/>
              <a:t>Days of the week</a:t>
            </a:r>
            <a:endParaRPr lang="en-GB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194" y="311528"/>
            <a:ext cx="5910043" cy="5818655"/>
          </a:xfrm>
          <a:prstGeom prst="rect">
            <a:avLst/>
          </a:prstGeom>
        </p:spPr>
      </p:pic>
      <p:pic>
        <p:nvPicPr>
          <p:cNvPr id="5" name="mercure.m4a" descr="mercure.m4a">
            <a:hlinkClick r:id="" action="ppaction://media"/>
            <a:extLst>
              <a:ext uri="{FF2B5EF4-FFF2-40B4-BE49-F238E27FC236}">
                <a16:creationId xmlns:a16="http://schemas.microsoft.com/office/drawing/2014/main" id="{DA1A2292-D665-8741-994C-E4DAA758EA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02000" y="554400"/>
            <a:ext cx="812800" cy="812800"/>
          </a:xfrm>
          <a:prstGeom prst="rect">
            <a:avLst/>
          </a:prstGeom>
        </p:spPr>
      </p:pic>
      <p:pic>
        <p:nvPicPr>
          <p:cNvPr id="13" name="mercredi.mp3" descr="mercredi.mp3">
            <a:hlinkClick r:id="" action="ppaction://media"/>
            <a:extLst>
              <a:ext uri="{FF2B5EF4-FFF2-40B4-BE49-F238E27FC236}">
                <a16:creationId xmlns:a16="http://schemas.microsoft.com/office/drawing/2014/main" id="{557F8B01-31C7-4F44-AA7C-2FB52976ABD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02000" y="13680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45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75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E9EF96-E3D1-EE4D-B034-DFB56B187B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928D5B-B503-4C09-9008-7AD2A43C05C5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3E04F0B-FA8E-C74D-8353-83A0BE887F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en-US" dirty="0"/>
              <a:t>Jupiter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F4DE4C5-494F-2849-A60E-C2184259A9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GB" dirty="0"/>
              <a:t>© Brilliant Publications Limited</a:t>
            </a:r>
            <a:endParaRPr lang="en-GB" alt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CEF155-C5C4-BE44-9565-DF7F90B4F33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/>
              <a:t>Days of the week</a:t>
            </a:r>
            <a:endParaRPr lang="en-GB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334" y="204509"/>
            <a:ext cx="5954375" cy="5953494"/>
          </a:xfrm>
          <a:prstGeom prst="rect">
            <a:avLst/>
          </a:prstGeom>
        </p:spPr>
      </p:pic>
      <p:pic>
        <p:nvPicPr>
          <p:cNvPr id="5" name="Jupiter.m4a" descr="Jupiter.m4a">
            <a:hlinkClick r:id="" action="ppaction://media"/>
            <a:extLst>
              <a:ext uri="{FF2B5EF4-FFF2-40B4-BE49-F238E27FC236}">
                <a16:creationId xmlns:a16="http://schemas.microsoft.com/office/drawing/2014/main" id="{E4EA51CF-0437-CC45-AEED-30CD64BE05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02000" y="554400"/>
            <a:ext cx="812800" cy="812800"/>
          </a:xfrm>
          <a:prstGeom prst="rect">
            <a:avLst/>
          </a:prstGeom>
        </p:spPr>
      </p:pic>
      <p:pic>
        <p:nvPicPr>
          <p:cNvPr id="14" name="jeudi.mp3" descr="jeudi.mp3">
            <a:hlinkClick r:id="" action="ppaction://media"/>
            <a:extLst>
              <a:ext uri="{FF2B5EF4-FFF2-40B4-BE49-F238E27FC236}">
                <a16:creationId xmlns:a16="http://schemas.microsoft.com/office/drawing/2014/main" id="{16F196DB-1856-2248-9A2B-48AD49F1BAB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02000" y="13680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83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8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508DC1-85CE-A641-AC78-4AF49095D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928D5B-B503-4C09-9008-7AD2A43C05C5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DF87715-CDE3-B84D-B3A6-BB0138F793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en-US" dirty="0"/>
              <a:t>Venus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CEA70B3-278E-E34A-85E4-235998F86E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GB" dirty="0"/>
              <a:t>© Brilliant Publications Limited</a:t>
            </a:r>
            <a:endParaRPr lang="en-GB" alt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7BD755-EBF8-4044-B21F-0749612D792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/>
              <a:t>Days of the week</a:t>
            </a:r>
            <a:endParaRPr lang="en-GB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731" y="334872"/>
            <a:ext cx="5784086" cy="5789054"/>
          </a:xfrm>
          <a:prstGeom prst="rect">
            <a:avLst/>
          </a:prstGeom>
        </p:spPr>
      </p:pic>
      <p:pic>
        <p:nvPicPr>
          <p:cNvPr id="5" name="venus.m4a" descr="venus.m4a">
            <a:hlinkClick r:id="" action="ppaction://media"/>
            <a:extLst>
              <a:ext uri="{FF2B5EF4-FFF2-40B4-BE49-F238E27FC236}">
                <a16:creationId xmlns:a16="http://schemas.microsoft.com/office/drawing/2014/main" id="{1EE40A6B-1D4B-7B49-A5E0-A373043484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03709" y="555787"/>
            <a:ext cx="812800" cy="812800"/>
          </a:xfrm>
          <a:prstGeom prst="rect">
            <a:avLst/>
          </a:prstGeom>
        </p:spPr>
      </p:pic>
      <p:pic>
        <p:nvPicPr>
          <p:cNvPr id="13" name="vendredi.mp3" descr="vendredi.mp3">
            <a:hlinkClick r:id="" action="ppaction://media"/>
            <a:extLst>
              <a:ext uri="{FF2B5EF4-FFF2-40B4-BE49-F238E27FC236}">
                <a16:creationId xmlns:a16="http://schemas.microsoft.com/office/drawing/2014/main" id="{6CDAA67F-F9AD-9A44-A645-B2584336F08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03709" y="13680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3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65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416" y="1287100"/>
            <a:ext cx="9521167" cy="477660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945ABA-7501-9742-AD57-EC80E9FB58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928D5B-B503-4C09-9008-7AD2A43C05C5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E96FDD8-F3E6-EA40-8E61-2CB77CD79F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en-US" dirty="0"/>
              <a:t>Saturn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7577E9-4E31-4045-86A9-3C6BAE7C28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en-GB" alt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1FF77B-943E-DD43-AE40-D345D6C9622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/>
              <a:t>Days of the week</a:t>
            </a:r>
            <a:endParaRPr lang="en-GB" altLang="en-US" dirty="0"/>
          </a:p>
        </p:txBody>
      </p:sp>
      <p:pic>
        <p:nvPicPr>
          <p:cNvPr id="6" name="Saturn.m4a" descr="Saturn.m4a">
            <a:hlinkClick r:id="" action="ppaction://media"/>
            <a:extLst>
              <a:ext uri="{FF2B5EF4-FFF2-40B4-BE49-F238E27FC236}">
                <a16:creationId xmlns:a16="http://schemas.microsoft.com/office/drawing/2014/main" id="{868FFE53-A282-BA44-8BAA-7ACFC51013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02000" y="554400"/>
            <a:ext cx="812800" cy="812800"/>
          </a:xfrm>
          <a:prstGeom prst="rect">
            <a:avLst/>
          </a:prstGeom>
        </p:spPr>
      </p:pic>
      <p:pic>
        <p:nvPicPr>
          <p:cNvPr id="13" name="samedi.mp3" descr="samedi.mp3">
            <a:hlinkClick r:id="" action="ppaction://media"/>
            <a:extLst>
              <a:ext uri="{FF2B5EF4-FFF2-40B4-BE49-F238E27FC236}">
                <a16:creationId xmlns:a16="http://schemas.microsoft.com/office/drawing/2014/main" id="{D5EEE7B1-B3C5-3544-A4B4-E06E89E0AF9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02000" y="13680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021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4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96F5D4-1BA1-8143-8A51-DB3EB22CE7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928D5B-B503-4C09-9008-7AD2A43C05C5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17E1FB5-1CFD-F448-BD16-3AC98AC963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altLang="en-US" dirty="0"/>
              <a:t>The Sun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D7811D-E2D5-7141-8DA8-4C5D530233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GB" dirty="0"/>
              <a:t>© Brilliant Publications Limited</a:t>
            </a:r>
            <a:endParaRPr lang="en-GB" alt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1DD03486-56C0-E249-BE21-ACDE8728D33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/>
              <a:t>Days of the week</a:t>
            </a:r>
            <a:endParaRPr lang="en-GB" alt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23" y="8975"/>
            <a:ext cx="7414386" cy="6849025"/>
          </a:xfrm>
          <a:prstGeom prst="rect">
            <a:avLst/>
          </a:prstGeom>
        </p:spPr>
      </p:pic>
      <p:pic>
        <p:nvPicPr>
          <p:cNvPr id="2" name="soleil.m4a" descr="soleil.m4a">
            <a:hlinkClick r:id="" action="ppaction://media"/>
            <a:extLst>
              <a:ext uri="{FF2B5EF4-FFF2-40B4-BE49-F238E27FC236}">
                <a16:creationId xmlns:a16="http://schemas.microsoft.com/office/drawing/2014/main" id="{265B485C-4ABC-B843-8305-18802F8B48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02000" y="554400"/>
            <a:ext cx="812800" cy="812800"/>
          </a:xfrm>
          <a:prstGeom prst="rect">
            <a:avLst/>
          </a:prstGeom>
        </p:spPr>
      </p:pic>
      <p:pic>
        <p:nvPicPr>
          <p:cNvPr id="13" name="dimanche.mp3" descr="dimanche.mp3">
            <a:hlinkClick r:id="" action="ppaction://media"/>
            <a:extLst>
              <a:ext uri="{FF2B5EF4-FFF2-40B4-BE49-F238E27FC236}">
                <a16:creationId xmlns:a16="http://schemas.microsoft.com/office/drawing/2014/main" id="{F40CCECD-5183-A247-ACF1-E98637F91A7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402000" y="13680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18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65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4713</TotalTime>
  <Words>183</Words>
  <Application>Microsoft Macintosh PowerPoint</Application>
  <PresentationFormat>Widescreen</PresentationFormat>
  <Paragraphs>67</Paragraphs>
  <Slides>17</Slides>
  <Notes>0</Notes>
  <HiddenSlides>0</HiddenSlides>
  <MMClips>22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Comic Sans MS</vt:lpstr>
      <vt:lpstr>Office Theme</vt:lpstr>
      <vt:lpstr>Days of the week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lundi</vt:lpstr>
      <vt:lpstr>mardi</vt:lpstr>
      <vt:lpstr>mercredi</vt:lpstr>
      <vt:lpstr>jeudi</vt:lpstr>
      <vt:lpstr>vendredi</vt:lpstr>
      <vt:lpstr>samedi</vt:lpstr>
      <vt:lpstr>dimanche</vt:lpstr>
      <vt:lpstr>Song for extension activity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nombres L.O. To be able to count up to 20</dc:title>
  <dc:subject/>
  <dc:creator/>
  <cp:keywords/>
  <dc:description/>
  <cp:lastModifiedBy>Richard Dorrance</cp:lastModifiedBy>
  <cp:revision>109</cp:revision>
  <cp:lastPrinted>2021-01-07T09:55:21Z</cp:lastPrinted>
  <dcterms:created xsi:type="dcterms:W3CDTF">2014-04-26T15:38:59Z</dcterms:created>
  <dcterms:modified xsi:type="dcterms:W3CDTF">2022-01-02T17:24:57Z</dcterms:modified>
  <cp:category/>
</cp:coreProperties>
</file>