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notesMasterIdLst>
    <p:notesMasterId r:id="rId15"/>
  </p:notesMasterIdLst>
  <p:sldIdLst>
    <p:sldId id="263" r:id="rId2"/>
    <p:sldId id="264" r:id="rId3"/>
    <p:sldId id="266" r:id="rId4"/>
    <p:sldId id="267" r:id="rId5"/>
    <p:sldId id="268" r:id="rId6"/>
    <p:sldId id="269" r:id="rId7"/>
    <p:sldId id="270" r:id="rId8"/>
    <p:sldId id="258" r:id="rId9"/>
    <p:sldId id="259" r:id="rId10"/>
    <p:sldId id="260" r:id="rId11"/>
    <p:sldId id="261" r:id="rId12"/>
    <p:sldId id="265" r:id="rId13"/>
    <p:sldId id="26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900"/>
    <a:srgbClr val="E8AAE8"/>
    <a:srgbClr val="007F2E"/>
    <a:srgbClr val="FFD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11" autoAdjust="0"/>
    <p:restoredTop sz="94694"/>
  </p:normalViewPr>
  <p:slideViewPr>
    <p:cSldViewPr snapToGrid="0">
      <p:cViewPr varScale="1">
        <p:scale>
          <a:sx n="98" d="100"/>
          <a:sy n="98" d="100"/>
        </p:scale>
        <p:origin x="200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A7742-BA40-EB4C-80BB-8409E4C25822}" type="datetimeFigureOut">
              <a:rPr lang="fr-FR" smtClean="0"/>
              <a:t>11/01/2022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566DB-F979-DC47-9A12-834F0F62487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0107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2566DB-F979-DC47-9A12-834F0F62487F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8007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8FEE-63EB-4F2E-A0D4-C32AEA49C8A0}" type="slidenum">
              <a:rPr lang="en-GB" smtClean="0"/>
              <a:t>‹#›</a:t>
            </a:fld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6F316A6-5260-C34B-9C14-6BB91839C090}"/>
              </a:ext>
            </a:extLst>
          </p:cNvPr>
          <p:cNvSpPr txBox="1">
            <a:spLocks/>
          </p:cNvSpPr>
          <p:nvPr userDrawn="1"/>
        </p:nvSpPr>
        <p:spPr>
          <a:xfrm>
            <a:off x="9013930" y="62991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b="0" i="0" kern="1200">
                <a:solidFill>
                  <a:schemeClr val="tx1">
                    <a:tint val="75000"/>
                  </a:schemeClr>
                </a:solidFill>
                <a:latin typeface="ATLANTA BOOK" panose="020B0502020202020204" pitchFamily="3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rgbClr val="FFFF00"/>
              </a:solidFill>
              <a:latin typeface="Comic Sans MS" panose="030F0902030302020204" pitchFamily="66" charset="0"/>
            </a:endParaRPr>
          </a:p>
        </p:txBody>
      </p:sp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42843081-6E29-5849-9126-648C34386A01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807772" y="540326"/>
            <a:ext cx="914400" cy="914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B93FA41-1FE6-0746-88F3-E6D5334FC7C7}"/>
              </a:ext>
            </a:extLst>
          </p:cNvPr>
          <p:cNvSpPr txBox="1">
            <a:spLocks/>
          </p:cNvSpPr>
          <p:nvPr userDrawn="1"/>
        </p:nvSpPr>
        <p:spPr>
          <a:xfrm>
            <a:off x="8594505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b="0" i="0" kern="1200">
                <a:solidFill>
                  <a:srgbClr val="FFFF00"/>
                </a:solidFill>
                <a:latin typeface="ATLANTA BOOK" panose="020B0502020202020204" pitchFamily="3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E38FEE-63EB-4F2E-A0D4-C32AEA49C8A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Right Arrow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0E96328-A931-BC45-8AA8-AE67DAD72033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6E82291-545F-3E47-BD7E-0EFBA2689DE7}"/>
              </a:ext>
            </a:extLst>
          </p:cNvPr>
          <p:cNvSpPr txBox="1">
            <a:spLocks/>
          </p:cNvSpPr>
          <p:nvPr userDrawn="1"/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Brilliant Publications Limited</a:t>
            </a:r>
          </a:p>
        </p:txBody>
      </p:sp>
    </p:spTree>
    <p:extLst>
      <p:ext uri="{BB962C8B-B14F-4D97-AF65-F5344CB8AC3E}">
        <p14:creationId xmlns:p14="http://schemas.microsoft.com/office/powerpoint/2010/main" val="5206489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8FEE-63EB-4F2E-A0D4-C32AEA49C8A0}" type="slidenum">
              <a:rPr lang="en-GB" smtClean="0"/>
              <a:t>‹#›</a:t>
            </a:fld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6F316A6-5260-C34B-9C14-6BB91839C090}"/>
              </a:ext>
            </a:extLst>
          </p:cNvPr>
          <p:cNvSpPr txBox="1">
            <a:spLocks/>
          </p:cNvSpPr>
          <p:nvPr userDrawn="1"/>
        </p:nvSpPr>
        <p:spPr>
          <a:xfrm>
            <a:off x="9013930" y="62991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b="0" i="0" kern="1200">
                <a:solidFill>
                  <a:schemeClr val="tx1">
                    <a:tint val="75000"/>
                  </a:schemeClr>
                </a:solidFill>
                <a:latin typeface="ATLANTA BOOK" panose="020B0502020202020204" pitchFamily="3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rgbClr val="FFFF00"/>
              </a:solidFill>
              <a:latin typeface="Comic Sans MS" panose="030F0902030302020204" pitchFamily="66" charset="0"/>
            </a:endParaRPr>
          </a:p>
        </p:txBody>
      </p:sp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42843081-6E29-5849-9126-648C34386A01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807772" y="540326"/>
            <a:ext cx="914400" cy="914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B93FA41-1FE6-0746-88F3-E6D5334FC7C7}"/>
              </a:ext>
            </a:extLst>
          </p:cNvPr>
          <p:cNvSpPr txBox="1">
            <a:spLocks/>
          </p:cNvSpPr>
          <p:nvPr userDrawn="1"/>
        </p:nvSpPr>
        <p:spPr>
          <a:xfrm>
            <a:off x="8594505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b="0" i="0" kern="1200">
                <a:solidFill>
                  <a:srgbClr val="FFFF00"/>
                </a:solidFill>
                <a:latin typeface="ATLANTA BOOK" panose="020B0502020202020204" pitchFamily="3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E38FEE-63EB-4F2E-A0D4-C32AEA49C8A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1DEB5F8E-6325-1941-8E68-5DB84CD774D5}"/>
              </a:ext>
            </a:extLst>
          </p:cNvPr>
          <p:cNvSpPr txBox="1">
            <a:spLocks/>
          </p:cNvSpPr>
          <p:nvPr userDrawn="1"/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b="1" kern="1200">
                <a:solidFill>
                  <a:srgbClr val="FFFF00"/>
                </a:solidFill>
                <a:latin typeface="Comic Sans MS" panose="030F0902030302020204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en-US" sz="1800" dirty="0"/>
              <a:t>Introducing yourself</a:t>
            </a:r>
          </a:p>
        </p:txBody>
      </p:sp>
      <p:sp>
        <p:nvSpPr>
          <p:cNvPr id="12" name="Right Arrow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0E96328-A931-BC45-8AA8-AE67DAD72033}"/>
              </a:ext>
            </a:extLst>
          </p:cNvPr>
          <p:cNvSpPr/>
          <p:nvPr userDrawn="1"/>
        </p:nvSpPr>
        <p:spPr>
          <a:xfrm>
            <a:off x="11305009" y="3268800"/>
            <a:ext cx="554091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Left Arrow 1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9EF44E3-4BF2-ED44-A95A-24D68AF80176}"/>
              </a:ext>
            </a:extLst>
          </p:cNvPr>
          <p:cNvSpPr/>
          <p:nvPr userDrawn="1"/>
        </p:nvSpPr>
        <p:spPr>
          <a:xfrm>
            <a:off x="300207" y="3267727"/>
            <a:ext cx="554090" cy="48463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30CA5E79-1F25-914C-A4B9-830EBA5E8C7A}"/>
              </a:ext>
            </a:extLst>
          </p:cNvPr>
          <p:cNvSpPr txBox="1">
            <a:spLocks/>
          </p:cNvSpPr>
          <p:nvPr userDrawn="1"/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Brilliant Publications Limited</a:t>
            </a:r>
          </a:p>
        </p:txBody>
      </p:sp>
    </p:spTree>
    <p:extLst>
      <p:ext uri="{BB962C8B-B14F-4D97-AF65-F5344CB8AC3E}">
        <p14:creationId xmlns:p14="http://schemas.microsoft.com/office/powerpoint/2010/main" val="3975283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8FEE-63EB-4F2E-A0D4-C32AEA49C8A0}" type="slidenum">
              <a:rPr lang="en-GB" smtClean="0"/>
              <a:t>‹#›</a:t>
            </a:fld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6F316A6-5260-C34B-9C14-6BB91839C090}"/>
              </a:ext>
            </a:extLst>
          </p:cNvPr>
          <p:cNvSpPr txBox="1">
            <a:spLocks/>
          </p:cNvSpPr>
          <p:nvPr userDrawn="1"/>
        </p:nvSpPr>
        <p:spPr>
          <a:xfrm>
            <a:off x="9013930" y="62991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b="0" i="0" kern="1200">
                <a:solidFill>
                  <a:schemeClr val="tx1">
                    <a:tint val="75000"/>
                  </a:schemeClr>
                </a:solidFill>
                <a:latin typeface="ATLANTA BOOK" panose="020B0502020202020204" pitchFamily="3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rgbClr val="FFFF00"/>
              </a:solidFill>
              <a:latin typeface="Comic Sans MS" panose="030F0902030302020204" pitchFamily="66" charset="0"/>
            </a:endParaRPr>
          </a:p>
        </p:txBody>
      </p:sp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42843081-6E29-5849-9126-648C34386A01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807772" y="540326"/>
            <a:ext cx="914400" cy="914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B93FA41-1FE6-0746-88F3-E6D5334FC7C7}"/>
              </a:ext>
            </a:extLst>
          </p:cNvPr>
          <p:cNvSpPr txBox="1">
            <a:spLocks/>
          </p:cNvSpPr>
          <p:nvPr userDrawn="1"/>
        </p:nvSpPr>
        <p:spPr>
          <a:xfrm>
            <a:off x="8594505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b="0" i="0" kern="1200">
                <a:solidFill>
                  <a:srgbClr val="FFFF00"/>
                </a:solidFill>
                <a:latin typeface="ATLANTA BOOK" panose="020B0502020202020204" pitchFamily="3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E38FEE-63EB-4F2E-A0D4-C32AEA49C8A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1DEB5F8E-6325-1941-8E68-5DB84CD774D5}"/>
              </a:ext>
            </a:extLst>
          </p:cNvPr>
          <p:cNvSpPr txBox="1">
            <a:spLocks/>
          </p:cNvSpPr>
          <p:nvPr userDrawn="1"/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b="1" kern="1200">
                <a:solidFill>
                  <a:srgbClr val="FFFF00"/>
                </a:solidFill>
                <a:latin typeface="Comic Sans MS" panose="030F0902030302020204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en-US" sz="1800" dirty="0"/>
              <a:t>Introducing yourself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20F52AFD-9878-764D-A8B8-B2F7FD30DB34}"/>
              </a:ext>
            </a:extLst>
          </p:cNvPr>
          <p:cNvSpPr txBox="1">
            <a:spLocks/>
          </p:cNvSpPr>
          <p:nvPr userDrawn="1"/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Brilliant Publications Limited</a:t>
            </a:r>
          </a:p>
        </p:txBody>
      </p:sp>
    </p:spTree>
    <p:extLst>
      <p:ext uri="{BB962C8B-B14F-4D97-AF65-F5344CB8AC3E}">
        <p14:creationId xmlns:p14="http://schemas.microsoft.com/office/powerpoint/2010/main" val="4243587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eft Arrow 1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BED4940-E092-8D4B-8675-38736395B6B7}"/>
              </a:ext>
            </a:extLst>
          </p:cNvPr>
          <p:cNvSpPr/>
          <p:nvPr userDrawn="1"/>
        </p:nvSpPr>
        <p:spPr>
          <a:xfrm>
            <a:off x="300207" y="3268800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ight Arrow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B544EA9-6054-9543-B854-555092C220B0}"/>
              </a:ext>
            </a:extLst>
          </p:cNvPr>
          <p:cNvSpPr/>
          <p:nvPr userDrawn="1"/>
        </p:nvSpPr>
        <p:spPr>
          <a:xfrm>
            <a:off x="11305009" y="3268800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623C6A3-D95D-2040-90C3-4768D643AD6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8CEDD243-9CB9-C344-A9C8-5FA3CB86837D}"/>
              </a:ext>
            </a:extLst>
          </p:cNvPr>
          <p:cNvSpPr txBox="1">
            <a:spLocks/>
          </p:cNvSpPr>
          <p:nvPr userDrawn="1"/>
        </p:nvSpPr>
        <p:spPr>
          <a:xfrm>
            <a:off x="8594505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b="0" i="0" kern="1200">
                <a:solidFill>
                  <a:srgbClr val="FFFF00"/>
                </a:solidFill>
                <a:latin typeface="ATLANTA BOOK" panose="020B0502020202020204" pitchFamily="3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E38FEE-63EB-4F2E-A0D4-C32AEA49C8A0}" type="slidenum">
              <a:rPr lang="en-GB" smtClean="0">
                <a:solidFill>
                  <a:srgbClr val="FF0000"/>
                </a:solidFill>
              </a:rPr>
              <a:pPr/>
              <a:t>‹#›</a:t>
            </a:fld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41C55668-6BDE-4141-9EA7-4FC13C746879}"/>
              </a:ext>
            </a:extLst>
          </p:cNvPr>
          <p:cNvSpPr txBox="1">
            <a:spLocks/>
          </p:cNvSpPr>
          <p:nvPr userDrawn="1"/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b="1" kern="1200">
                <a:solidFill>
                  <a:srgbClr val="FFFF00"/>
                </a:solidFill>
                <a:latin typeface="Comic Sans MS" panose="030F0902030302020204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en-US" sz="1800" dirty="0">
                <a:solidFill>
                  <a:srgbClr val="FF3900"/>
                </a:solidFill>
              </a:rPr>
              <a:t>Introducing yourself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7D12D246-E193-B84C-9F5E-AF450000C3B5}"/>
              </a:ext>
            </a:extLst>
          </p:cNvPr>
          <p:cNvSpPr txBox="1">
            <a:spLocks/>
          </p:cNvSpPr>
          <p:nvPr userDrawn="1"/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GB" alt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Brilliant Publications Limited</a:t>
            </a:r>
          </a:p>
        </p:txBody>
      </p:sp>
    </p:spTree>
    <p:extLst>
      <p:ext uri="{BB962C8B-B14F-4D97-AF65-F5344CB8AC3E}">
        <p14:creationId xmlns:p14="http://schemas.microsoft.com/office/powerpoint/2010/main" val="3948776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4505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 i="0">
                <a:solidFill>
                  <a:srgbClr val="FFFF00"/>
                </a:solidFill>
                <a:latin typeface="ATLANTA BOOK" panose="020B0502020202020204" pitchFamily="34"/>
              </a:defRPr>
            </a:lvl1pPr>
          </a:lstStyle>
          <a:p>
            <a:fld id="{E8E38FEE-63EB-4F2E-A0D4-C32AEA49C8A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D1A97B9-136E-1C43-AABF-59007B31DA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806176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rgbClr val="FFFF00"/>
                </a:solidFill>
                <a:latin typeface="Comic Sans MS" panose="030F0902030302020204" pitchFamily="66" charset="0"/>
              </a:defRPr>
            </a:lvl1pPr>
          </a:lstStyle>
          <a:p>
            <a:pPr algn="ctr">
              <a:defRPr/>
            </a:pPr>
            <a:r>
              <a:rPr lang="en-GB" altLang="en-US" dirty="0"/>
              <a:t>Introducing yourself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7391327-2369-364A-9C76-9DA865EB13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299998"/>
            <a:ext cx="3967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00"/>
                </a:solidFill>
                <a:latin typeface="Comic Sans MS" panose="030F0902030302020204" pitchFamily="66" charset="0"/>
              </a:defRPr>
            </a:lvl1pPr>
          </a:lstStyle>
          <a:p>
            <a:pPr algn="l"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Brilliant Publications Limited</a:t>
            </a:r>
          </a:p>
        </p:txBody>
      </p:sp>
    </p:spTree>
    <p:extLst>
      <p:ext uri="{BB962C8B-B14F-4D97-AF65-F5344CB8AC3E}">
        <p14:creationId xmlns:p14="http://schemas.microsoft.com/office/powerpoint/2010/main" val="525421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5" r:id="rId2"/>
    <p:sldLayoutId id="2147483669" r:id="rId3"/>
    <p:sldLayoutId id="2147483674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33">
          <p15:clr>
            <a:srgbClr val="F26B43"/>
          </p15:clr>
        </p15:guide>
        <p15:guide id="2" pos="52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8.emf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4.m4a"/><Relationship Id="rId7" Type="http://schemas.openxmlformats.org/officeDocument/2006/relationships/image" Target="../media/image7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4a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6.m4a"/><Relationship Id="rId7" Type="http://schemas.openxmlformats.org/officeDocument/2006/relationships/image" Target="../media/image4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8.emf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m4a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hyperlink" Target="https://www.youtube.com/watch?v=PDiftkmK1-o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8.em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4.m4a"/><Relationship Id="rId7" Type="http://schemas.openxmlformats.org/officeDocument/2006/relationships/image" Target="../media/image7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4a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6.m4a"/><Relationship Id="rId7" Type="http://schemas.openxmlformats.org/officeDocument/2006/relationships/image" Target="../media/image4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8.emf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m4a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6C4B03A2-4E03-B842-AC40-E0EC3624EA81}"/>
              </a:ext>
            </a:extLst>
          </p:cNvPr>
          <p:cNvSpPr/>
          <p:nvPr/>
        </p:nvSpPr>
        <p:spPr>
          <a:xfrm>
            <a:off x="1766751" y="1309156"/>
            <a:ext cx="8658497" cy="46190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54349D-98C2-6A4F-8370-27334CF9152A}"/>
              </a:ext>
            </a:extLst>
          </p:cNvPr>
          <p:cNvSpPr txBox="1">
            <a:spLocks/>
          </p:cNvSpPr>
          <p:nvPr/>
        </p:nvSpPr>
        <p:spPr>
          <a:xfrm>
            <a:off x="-1" y="192875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000" b="1" dirty="0">
                <a:solidFill>
                  <a:schemeClr val="bg1"/>
                </a:solidFill>
                <a:latin typeface="Comic Sans MS" panose="030F0902030302020204" pitchFamily="66" charset="0"/>
              </a:rPr>
              <a:t>Introducing yourself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A9332A-CE50-2345-B8FF-083B6FF16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E8E38FEE-63EB-4F2E-A0D4-C32AEA49C8A0}" type="slidenum">
              <a:rPr lang="en-GB" smtClean="0"/>
              <a:pPr/>
              <a:t>1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549869E-392C-7647-B5F7-4E155D5492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8685" y="1120036"/>
            <a:ext cx="6674107" cy="480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8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le-je-m-appelle-pointe.m4a" descr="male-je-m-appelle-pointe.m4a">
            <a:hlinkClick r:id="" action="ppaction://media"/>
            <a:extLst>
              <a:ext uri="{FF2B5EF4-FFF2-40B4-BE49-F238E27FC236}">
                <a16:creationId xmlns:a16="http://schemas.microsoft.com/office/drawing/2014/main" id="{F45B76A7-360F-9744-8161-4F811C40BA12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866D08-B5C2-E842-9D41-97183CB193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8" t="6195" r="4341" b="8050"/>
          <a:stretch/>
        </p:blipFill>
        <p:spPr>
          <a:xfrm>
            <a:off x="1198181" y="1502979"/>
            <a:ext cx="4508939" cy="4719145"/>
          </a:xfrm>
          <a:prstGeom prst="rect">
            <a:avLst/>
          </a:prstGeom>
        </p:spPr>
      </p:pic>
      <p:sp>
        <p:nvSpPr>
          <p:cNvPr id="7" name="AutoShape 7">
            <a:extLst>
              <a:ext uri="{FF2B5EF4-FFF2-40B4-BE49-F238E27FC236}">
                <a16:creationId xmlns:a16="http://schemas.microsoft.com/office/drawing/2014/main" id="{65FDE9BB-1F73-3E4B-ADEA-AABEC6794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116" y="1177970"/>
            <a:ext cx="4640505" cy="2092379"/>
          </a:xfrm>
          <a:prstGeom prst="wedgeEllipseCallout">
            <a:avLst>
              <a:gd name="adj1" fmla="val -43675"/>
              <a:gd name="adj2" fmla="val 6547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r-FR" altLang="en-US" sz="3200" dirty="0">
                <a:latin typeface="Comic Sans MS" panose="030F0702030302020204" pitchFamily="66" charset="0"/>
              </a:rPr>
              <a:t>Je m’</a:t>
            </a:r>
            <a:r>
              <a:rPr lang="fr-FR" altLang="en-US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appelle</a:t>
            </a:r>
            <a:r>
              <a:rPr lang="fr-FR" altLang="en-US" sz="3200" dirty="0">
                <a:latin typeface="Comic Sans MS" panose="030F0702030302020204" pitchFamily="66" charset="0"/>
              </a:rPr>
              <a:t> Pointé. </a:t>
            </a:r>
            <a:endParaRPr lang="fr-FR" altLang="en-US" sz="3200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80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e m'appelle Rose.m4a" descr="Je m'appelle Rose.m4a">
            <a:hlinkClick r:id="" action="ppaction://media"/>
            <a:extLst>
              <a:ext uri="{FF2B5EF4-FFF2-40B4-BE49-F238E27FC236}">
                <a16:creationId xmlns:a16="http://schemas.microsoft.com/office/drawing/2014/main" id="{ACBA147C-6514-1A4B-9711-CAC63EBCC35E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sp>
        <p:nvSpPr>
          <p:cNvPr id="21" name="AutoShape 7">
            <a:extLst>
              <a:ext uri="{FF2B5EF4-FFF2-40B4-BE49-F238E27FC236}">
                <a16:creationId xmlns:a16="http://schemas.microsoft.com/office/drawing/2014/main" id="{D3316669-4A23-B540-8FB5-388E8FA4F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4832" y="286809"/>
            <a:ext cx="4216241" cy="1305515"/>
          </a:xfrm>
          <a:prstGeom prst="wedgeEllipseCallout">
            <a:avLst>
              <a:gd name="adj1" fmla="val 6324"/>
              <a:gd name="adj2" fmla="val 10189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r-FR" altLang="en-US" sz="2400" dirty="0"/>
              <a:t> </a:t>
            </a:r>
            <a:r>
              <a:rPr lang="fr-FR" altLang="en-US" sz="3200" dirty="0">
                <a:latin typeface="Comic Sans MS" panose="030F0902030302020204" pitchFamily="66" charset="0"/>
              </a:rPr>
              <a:t>Je m’</a:t>
            </a:r>
            <a:r>
              <a:rPr lang="fr-FR" altLang="en-US" sz="3200" dirty="0">
                <a:solidFill>
                  <a:srgbClr val="FF0000"/>
                </a:solidFill>
                <a:latin typeface="Comic Sans MS" panose="030F0902030302020204" pitchFamily="66" charset="0"/>
              </a:rPr>
              <a:t>appelle</a:t>
            </a:r>
            <a:r>
              <a:rPr lang="fr-FR" altLang="en-US" sz="3200" dirty="0">
                <a:latin typeface="Comic Sans MS" panose="030F0902030302020204" pitchFamily="66" charset="0"/>
              </a:rPr>
              <a:t> Rose.</a:t>
            </a:r>
          </a:p>
        </p:txBody>
      </p:sp>
      <p:sp>
        <p:nvSpPr>
          <p:cNvPr id="24" name="AutoShape 7">
            <a:extLst>
              <a:ext uri="{FF2B5EF4-FFF2-40B4-BE49-F238E27FC236}">
                <a16:creationId xmlns:a16="http://schemas.microsoft.com/office/drawing/2014/main" id="{79E52A78-1157-4D40-B0C3-7B1828875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6563" y="319081"/>
            <a:ext cx="4869555" cy="2045296"/>
          </a:xfrm>
          <a:prstGeom prst="wedgeEllipseCallout">
            <a:avLst>
              <a:gd name="adj1" fmla="val 760"/>
              <a:gd name="adj2" fmla="val 894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r-FR" altLang="en-US" sz="3200" dirty="0">
                <a:latin typeface="Comic Sans MS" panose="030F0902030302020204" pitchFamily="66" charset="0"/>
              </a:rPr>
              <a:t>Je m’</a:t>
            </a:r>
            <a:r>
              <a:rPr lang="fr-FR" altLang="en-US" sz="3200" dirty="0">
                <a:solidFill>
                  <a:srgbClr val="FF0000"/>
                </a:solidFill>
                <a:latin typeface="Comic Sans MS" panose="030F0902030302020204" pitchFamily="66" charset="0"/>
              </a:rPr>
              <a:t>appelle</a:t>
            </a:r>
            <a:r>
              <a:rPr lang="fr-FR" altLang="en-US" sz="3200" dirty="0">
                <a:latin typeface="Comic Sans MS" panose="030F0902030302020204" pitchFamily="66" charset="0"/>
              </a:rPr>
              <a:t> Pointé. Comment t’</a:t>
            </a:r>
            <a:r>
              <a:rPr lang="fr-FR" altLang="en-US" sz="3200" dirty="0">
                <a:solidFill>
                  <a:srgbClr val="FF0000"/>
                </a:solidFill>
                <a:latin typeface="Comic Sans MS" panose="030F0902030302020204" pitchFamily="66" charset="0"/>
              </a:rPr>
              <a:t>appelles</a:t>
            </a:r>
            <a:r>
              <a:rPr lang="fr-FR" altLang="en-US" sz="3200" dirty="0">
                <a:latin typeface="Comic Sans MS" panose="030F0902030302020204" pitchFamily="66" charset="0"/>
              </a:rPr>
              <a:t>-tu ?</a:t>
            </a:r>
          </a:p>
        </p:txBody>
      </p:sp>
      <p:pic>
        <p:nvPicPr>
          <p:cNvPr id="3" name="male-je-mappelle-Pointe-Comment-tappelles-tu.m4a" descr="male-je-mappelle-Pointe-Comment-tappelles-tu.m4a">
            <a:hlinkClick r:id="" action="ppaction://media"/>
            <a:extLst>
              <a:ext uri="{FF2B5EF4-FFF2-40B4-BE49-F238E27FC236}">
                <a16:creationId xmlns:a16="http://schemas.microsoft.com/office/drawing/2014/main" id="{EC420A3F-8A96-6E42-BECE-B06B95B65BE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6000" y="590400"/>
            <a:ext cx="812800" cy="812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E6351C-C780-AD46-A6ED-79EE8527A0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78" y="1312777"/>
            <a:ext cx="4109702" cy="52839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FB7828-2BC1-1040-BEE5-1579C1F792E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" t="2233" r="3331" b="514"/>
          <a:stretch/>
        </p:blipFill>
        <p:spPr>
          <a:xfrm>
            <a:off x="1351220" y="2464861"/>
            <a:ext cx="4869554" cy="383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6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8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7"/>
          <p:cNvSpPr>
            <a:spLocks noChangeArrowheads="1"/>
          </p:cNvSpPr>
          <p:nvPr/>
        </p:nvSpPr>
        <p:spPr bwMode="auto">
          <a:xfrm rot="10800000" flipV="1">
            <a:off x="2092454" y="492850"/>
            <a:ext cx="3178096" cy="1239735"/>
          </a:xfrm>
          <a:prstGeom prst="wedgeEllipseCallout">
            <a:avLst>
              <a:gd name="adj1" fmla="val 2028"/>
              <a:gd name="adj2" fmla="val 9798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 anchor="ctr" anchorCtr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r-FR" altLang="en-US" sz="3200" dirty="0">
                <a:latin typeface="Comic Sans MS" panose="030F0902030302020204" pitchFamily="66" charset="0"/>
              </a:rPr>
              <a:t>Enchanté !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80D91C7-0EDF-D84C-94A0-54CFDFE644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345" y="1971547"/>
            <a:ext cx="4392889" cy="4886453"/>
          </a:xfrm>
          <a:prstGeom prst="rect">
            <a:avLst/>
          </a:prstGeom>
        </p:spPr>
      </p:pic>
      <p:sp>
        <p:nvSpPr>
          <p:cNvPr id="22" name="AutoShape 7">
            <a:extLst>
              <a:ext uri="{FF2B5EF4-FFF2-40B4-BE49-F238E27FC236}">
                <a16:creationId xmlns:a16="http://schemas.microsoft.com/office/drawing/2014/main" id="{C2851124-A536-174A-8168-7AE3F0B7C2EF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6587597" y="401121"/>
            <a:ext cx="3429526" cy="1239735"/>
          </a:xfrm>
          <a:prstGeom prst="wedgeEllipseCallout">
            <a:avLst>
              <a:gd name="adj1" fmla="val 293"/>
              <a:gd name="adj2" fmla="val 9198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 anchor="ctr" anchorCtr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r-FR" altLang="en-US" sz="3200" dirty="0">
                <a:latin typeface="Comic Sans MS" panose="030F0902030302020204" pitchFamily="66" charset="0"/>
              </a:rPr>
              <a:t>Enchantée !</a:t>
            </a:r>
          </a:p>
        </p:txBody>
      </p:sp>
      <p:pic>
        <p:nvPicPr>
          <p:cNvPr id="6" name="Enchant‚e.m4a" descr="Enchant‚e.m4a">
            <a:hlinkClick r:id="" action="ppaction://media"/>
            <a:extLst>
              <a:ext uri="{FF2B5EF4-FFF2-40B4-BE49-F238E27FC236}">
                <a16:creationId xmlns:a16="http://schemas.microsoft.com/office/drawing/2014/main" id="{4F909CD8-0E00-714A-A66E-5B62D098CBAF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437258C-B665-0C4E-AA1C-014C1EDD6673}"/>
              </a:ext>
            </a:extLst>
          </p:cNvPr>
          <p:cNvSpPr txBox="1"/>
          <p:nvPr/>
        </p:nvSpPr>
        <p:spPr>
          <a:xfrm>
            <a:off x="1366345" y="6621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3" name="male-enchante.m4a" descr="male-enchante.m4a">
            <a:hlinkClick r:id="" action="ppaction://media"/>
            <a:extLst>
              <a:ext uri="{FF2B5EF4-FFF2-40B4-BE49-F238E27FC236}">
                <a16:creationId xmlns:a16="http://schemas.microsoft.com/office/drawing/2014/main" id="{E316D277-4A5B-8849-B216-63A4B1127C6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81827" y="753793"/>
            <a:ext cx="812800" cy="8128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78B0A31-1AB0-084F-9F9B-122DD51D840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156" y="1250727"/>
            <a:ext cx="4136408" cy="531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39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79F0232-4926-E541-ADDA-1E36DD4B4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098" y="2155878"/>
            <a:ext cx="12288818" cy="511256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4E9654-1A44-2943-80B4-DDD6B5BA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8FEE-63EB-4F2E-A0D4-C32AEA49C8A0}" type="slidenum">
              <a:rPr lang="en-GB" smtClean="0"/>
              <a:t>13</a:t>
            </a:fld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BA5CCB2-F838-8D4C-85A1-34DB05CCD091}"/>
              </a:ext>
            </a:extLst>
          </p:cNvPr>
          <p:cNvSpPr txBox="1">
            <a:spLocks/>
          </p:cNvSpPr>
          <p:nvPr/>
        </p:nvSpPr>
        <p:spPr>
          <a:xfrm>
            <a:off x="854297" y="830315"/>
            <a:ext cx="846455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en-US" dirty="0">
                <a:solidFill>
                  <a:srgbClr val="FFC000"/>
                </a:solidFill>
                <a:latin typeface="Comic Sans MS" panose="030F0702030302020204" pitchFamily="66" charset="0"/>
              </a:rPr>
              <a:t>Song for extension activity</a:t>
            </a:r>
            <a:endParaRPr lang="en-GB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altLang="en-US" u="sng" dirty="0">
                <a:solidFill>
                  <a:srgbClr val="FFC000"/>
                </a:solidFill>
                <a:latin typeface="Comic Sans MS" panose="030F0702030302020204" pitchFamily="66" charset="0"/>
              </a:rPr>
              <a:t> </a:t>
            </a:r>
            <a:endParaRPr lang="en-GB" altLang="en-US" u="sng" dirty="0">
              <a:solidFill>
                <a:srgbClr val="FFC000"/>
              </a:solidFill>
            </a:endParaRPr>
          </a:p>
        </p:txBody>
      </p:sp>
      <p:pic>
        <p:nvPicPr>
          <p:cNvPr id="11" name="Picture 10" descr="A red and white flag&#10;&#10;Description automatically generated with low confidence">
            <a:hlinkClick r:id="rId4"/>
            <a:extLst>
              <a:ext uri="{FF2B5EF4-FFF2-40B4-BE49-F238E27FC236}">
                <a16:creationId xmlns:a16="http://schemas.microsoft.com/office/drawing/2014/main" id="{CD620721-2EB6-1E42-96C4-91B426EE2E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505" y="501159"/>
            <a:ext cx="1625600" cy="1625600"/>
          </a:xfrm>
          <a:prstGeom prst="rect">
            <a:avLst/>
          </a:prstGeom>
        </p:spPr>
      </p:pic>
      <p:sp>
        <p:nvSpPr>
          <p:cNvPr id="10" name="Left Arrow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0FCD2CA-F186-7449-952A-6C62F208077C}"/>
              </a:ext>
            </a:extLst>
          </p:cNvPr>
          <p:cNvSpPr/>
          <p:nvPr/>
        </p:nvSpPr>
        <p:spPr>
          <a:xfrm>
            <a:off x="300207" y="3267727"/>
            <a:ext cx="554090" cy="48463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203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4294967295"/>
          </p:nvPr>
        </p:nvSpPr>
        <p:spPr>
          <a:xfrm>
            <a:off x="877888" y="4279900"/>
            <a:ext cx="11314112" cy="1624013"/>
          </a:xfrm>
        </p:spPr>
        <p:txBody>
          <a:bodyPr lIns="0" tIns="0" rIns="0" bIns="0" anchor="t" anchorCtr="0">
            <a:normAutofit/>
          </a:bodyPr>
          <a:lstStyle/>
          <a:p>
            <a:pPr marL="0" indent="0">
              <a:buNone/>
            </a:pPr>
            <a:r>
              <a:rPr lang="en-GB" altLang="en-US" sz="4000" dirty="0">
                <a:solidFill>
                  <a:srgbClr val="0070C0"/>
                </a:solidFill>
                <a:latin typeface="Comic Sans MS" panose="030F0702030302020204" pitchFamily="66" charset="0"/>
              </a:rPr>
              <a:t>To ask someone their name and to answer in French.</a:t>
            </a:r>
          </a:p>
          <a:p>
            <a:pPr marL="0" indent="0">
              <a:buNone/>
            </a:pPr>
            <a:endParaRPr lang="en-GB" altLang="en-US" sz="4000" dirty="0">
              <a:solidFill>
                <a:srgbClr val="0070C0"/>
              </a:solidFill>
              <a:latin typeface="Comic Sans MS" panose="030F0902030302020204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226" y="539245"/>
            <a:ext cx="4083133" cy="26267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DB6AD8-D160-9843-A8F2-B721F81BAC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57" y="732265"/>
            <a:ext cx="7857460" cy="143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52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le-Comment-t-appelles-tu.m4a" descr="male-Comment-t-appelles-tu.m4a">
            <a:hlinkClick r:id="" action="ppaction://media"/>
            <a:extLst>
              <a:ext uri="{FF2B5EF4-FFF2-40B4-BE49-F238E27FC236}">
                <a16:creationId xmlns:a16="http://schemas.microsoft.com/office/drawing/2014/main" id="{8D940852-2212-A74C-8A0B-DA7324948B62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8AF164-95B1-3547-9330-F07BF06B5A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953416"/>
            <a:ext cx="4675352" cy="507518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4472534-00C8-DD47-993A-51A446BEE9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552" y="1650346"/>
            <a:ext cx="5165397" cy="425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28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e m'appelle Rose.m4a" descr="Je m'appelle Rose.m4a">
            <a:hlinkClick r:id="" action="ppaction://media"/>
            <a:extLst>
              <a:ext uri="{FF2B5EF4-FFF2-40B4-BE49-F238E27FC236}">
                <a16:creationId xmlns:a16="http://schemas.microsoft.com/office/drawing/2014/main" id="{FF9282B2-6864-BD45-9C27-C22C1657354A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040F903-A98A-3B49-8C25-DD736EE5CC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456" y="414823"/>
            <a:ext cx="4688719" cy="602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17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le-je-m-appelle-pointe.m4a" descr="male-je-m-appelle-pointe.m4a">
            <a:hlinkClick r:id="" action="ppaction://media"/>
            <a:extLst>
              <a:ext uri="{FF2B5EF4-FFF2-40B4-BE49-F238E27FC236}">
                <a16:creationId xmlns:a16="http://schemas.microsoft.com/office/drawing/2014/main" id="{F45B76A7-360F-9744-8161-4F811C40BA12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866D08-B5C2-E842-9D41-97183CB193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0" t="2758" r="1791" b="7477"/>
          <a:stretch/>
        </p:blipFill>
        <p:spPr>
          <a:xfrm>
            <a:off x="1450427" y="1313793"/>
            <a:ext cx="4456387" cy="493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77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e m'appelle Rose.m4a" descr="Je m'appelle Rose.m4a">
            <a:hlinkClick r:id="" action="ppaction://media"/>
            <a:extLst>
              <a:ext uri="{FF2B5EF4-FFF2-40B4-BE49-F238E27FC236}">
                <a16:creationId xmlns:a16="http://schemas.microsoft.com/office/drawing/2014/main" id="{ACBA147C-6514-1A4B-9711-CAC63EBCC35E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pic>
        <p:nvPicPr>
          <p:cNvPr id="3" name="male-je-mappelle-Pointe-Comment-tappelles-tu.m4a" descr="male-je-mappelle-Pointe-Comment-tappelles-tu.m4a">
            <a:hlinkClick r:id="" action="ppaction://media"/>
            <a:extLst>
              <a:ext uri="{FF2B5EF4-FFF2-40B4-BE49-F238E27FC236}">
                <a16:creationId xmlns:a16="http://schemas.microsoft.com/office/drawing/2014/main" id="{EC420A3F-8A96-6E42-BECE-B06B95B65BE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6000" y="590400"/>
            <a:ext cx="812800" cy="812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61D261-57AE-1C4B-97C0-970F37BFE1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877" y="815089"/>
            <a:ext cx="4109702" cy="52839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A6336D-5668-CD41-8CE7-A6982A9B92BB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" t="2233" r="3331" b="514"/>
          <a:stretch/>
        </p:blipFill>
        <p:spPr>
          <a:xfrm>
            <a:off x="1409402" y="2262716"/>
            <a:ext cx="4869554" cy="383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29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8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380D91C7-0EDF-D84C-94A0-54CFDFE6445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6" t="6972" r="3782" b="5971"/>
          <a:stretch/>
        </p:blipFill>
        <p:spPr>
          <a:xfrm>
            <a:off x="1551076" y="1587060"/>
            <a:ext cx="4008896" cy="4611738"/>
          </a:xfrm>
          <a:prstGeom prst="rect">
            <a:avLst/>
          </a:prstGeom>
        </p:spPr>
      </p:pic>
      <p:pic>
        <p:nvPicPr>
          <p:cNvPr id="6" name="Enchant‚e.m4a" descr="Enchant‚e.m4a">
            <a:hlinkClick r:id="" action="ppaction://media"/>
            <a:extLst>
              <a:ext uri="{FF2B5EF4-FFF2-40B4-BE49-F238E27FC236}">
                <a16:creationId xmlns:a16="http://schemas.microsoft.com/office/drawing/2014/main" id="{4F909CD8-0E00-714A-A66E-5B62D098CBAF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437258C-B665-0C4E-AA1C-014C1EDD6673}"/>
              </a:ext>
            </a:extLst>
          </p:cNvPr>
          <p:cNvSpPr txBox="1"/>
          <p:nvPr/>
        </p:nvSpPr>
        <p:spPr>
          <a:xfrm>
            <a:off x="1366345" y="6621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3" name="male-enchante.m4a" descr="male-enchante.m4a">
            <a:hlinkClick r:id="" action="ppaction://media"/>
            <a:extLst>
              <a:ext uri="{FF2B5EF4-FFF2-40B4-BE49-F238E27FC236}">
                <a16:creationId xmlns:a16="http://schemas.microsoft.com/office/drawing/2014/main" id="{E316D277-4A5B-8849-B216-63A4B1127C6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6000" y="590400"/>
            <a:ext cx="812800" cy="812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DBA138-8AF7-BC4A-B44C-876F9B3EA5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927" y="483476"/>
            <a:ext cx="4528937" cy="582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39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le-Comment-t-appelles-tu.m4a" descr="male-Comment-t-appelles-tu.m4a">
            <a:hlinkClick r:id="" action="ppaction://media"/>
            <a:extLst>
              <a:ext uri="{FF2B5EF4-FFF2-40B4-BE49-F238E27FC236}">
                <a16:creationId xmlns:a16="http://schemas.microsoft.com/office/drawing/2014/main" id="{8D940852-2212-A74C-8A0B-DA7324948B62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sp>
        <p:nvSpPr>
          <p:cNvPr id="6" name="AutoShape 7">
            <a:extLst>
              <a:ext uri="{FF2B5EF4-FFF2-40B4-BE49-F238E27FC236}">
                <a16:creationId xmlns:a16="http://schemas.microsoft.com/office/drawing/2014/main" id="{40375FC8-BB17-5E42-AA48-270D273A82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4485" y="311150"/>
            <a:ext cx="4295610" cy="1611086"/>
          </a:xfrm>
          <a:prstGeom prst="wedgeEllipseCallout">
            <a:avLst>
              <a:gd name="adj1" fmla="val -47306"/>
              <a:gd name="adj2" fmla="val 5634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r-FR" altLang="en-US" sz="3200" dirty="0">
                <a:solidFill>
                  <a:srgbClr val="002060"/>
                </a:solidFill>
                <a:latin typeface="Comic Sans MS" panose="030F0702030302020204" pitchFamily="66" charset="0"/>
              </a:rPr>
              <a:t>Comment t’</a:t>
            </a:r>
            <a:r>
              <a:rPr lang="fr-FR" altLang="en-US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appelles</a:t>
            </a:r>
            <a:r>
              <a:rPr lang="fr-FR" altLang="en-US" sz="3200" dirty="0">
                <a:solidFill>
                  <a:srgbClr val="002060"/>
                </a:solidFill>
                <a:latin typeface="Comic Sans MS" panose="030F0702030302020204" pitchFamily="66" charset="0"/>
              </a:rPr>
              <a:t>-tu ?</a:t>
            </a:r>
            <a:endParaRPr lang="fr-FR" altLang="en-US" sz="3200" dirty="0">
              <a:solidFill>
                <a:srgbClr val="002060"/>
              </a:solidFill>
              <a:latin typeface="Comic Sans MS" panose="030F0902030302020204" pitchFamily="66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633448-7B61-A643-A592-A6A473C844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04" y="1052824"/>
            <a:ext cx="5049096" cy="518196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0FCE5CD-41A0-184B-91AF-32C6AE8B647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1" t="2233" r="3331" b="514"/>
          <a:stretch/>
        </p:blipFill>
        <p:spPr>
          <a:xfrm>
            <a:off x="6145288" y="2301766"/>
            <a:ext cx="4869554" cy="383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67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e m'appelle Rose.m4a" descr="Je m'appelle Rose.m4a">
            <a:hlinkClick r:id="" action="ppaction://media"/>
            <a:extLst>
              <a:ext uri="{FF2B5EF4-FFF2-40B4-BE49-F238E27FC236}">
                <a16:creationId xmlns:a16="http://schemas.microsoft.com/office/drawing/2014/main" id="{FF9282B2-6864-BD45-9C27-C22C1657354A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sp>
        <p:nvSpPr>
          <p:cNvPr id="8" name="AutoShape 7">
            <a:extLst>
              <a:ext uri="{FF2B5EF4-FFF2-40B4-BE49-F238E27FC236}">
                <a16:creationId xmlns:a16="http://schemas.microsoft.com/office/drawing/2014/main" id="{0013FD50-C369-EB40-A7CB-864DACFFCD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828" y="649540"/>
            <a:ext cx="4640505" cy="2092379"/>
          </a:xfrm>
          <a:prstGeom prst="wedgeEllipseCallout">
            <a:avLst>
              <a:gd name="adj1" fmla="val 50283"/>
              <a:gd name="adj2" fmla="val 51081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fr-FR" altLang="en-US" sz="3200" dirty="0">
                <a:latin typeface="Comic Sans MS" panose="030F0702030302020204" pitchFamily="66" charset="0"/>
              </a:rPr>
              <a:t>Je m’</a:t>
            </a:r>
            <a:r>
              <a:rPr lang="fr-FR" altLang="en-US" sz="3200" dirty="0">
                <a:solidFill>
                  <a:srgbClr val="FF0000"/>
                </a:solidFill>
                <a:latin typeface="Comic Sans MS" panose="030F0702030302020204" pitchFamily="66" charset="0"/>
              </a:rPr>
              <a:t>appelle</a:t>
            </a:r>
            <a:r>
              <a:rPr lang="fr-FR" altLang="en-US" sz="3200" dirty="0">
                <a:latin typeface="Comic Sans MS" panose="030F0702030302020204" pitchFamily="66" charset="0"/>
              </a:rPr>
              <a:t> </a:t>
            </a:r>
            <a:br>
              <a:rPr lang="fr-FR" altLang="en-US" sz="3200" dirty="0">
                <a:latin typeface="Comic Sans MS" panose="030F0702030302020204" pitchFamily="66" charset="0"/>
              </a:rPr>
            </a:br>
            <a:r>
              <a:rPr lang="fr-FR" altLang="en-US" sz="3200" dirty="0">
                <a:latin typeface="Comic Sans MS" panose="030F0702030302020204" pitchFamily="66" charset="0"/>
              </a:rPr>
              <a:t>Rose.</a:t>
            </a:r>
            <a:endParaRPr lang="fr-FR" altLang="en-US" sz="3200" dirty="0">
              <a:solidFill>
                <a:srgbClr val="002060"/>
              </a:solidFill>
              <a:latin typeface="Comic Sans MS" panose="030F0902030302020204" pitchFamily="66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0C4429-CC9A-F34C-B190-C29FE999D5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078" y="216107"/>
            <a:ext cx="4605951" cy="592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6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2_Office Theme">
  <a:themeElements>
    <a:clrScheme name="Custom 1">
      <a:dk1>
        <a:srgbClr val="000000"/>
      </a:dk1>
      <a:lt1>
        <a:srgbClr val="FFFFFF"/>
      </a:lt1>
      <a:dk2>
        <a:srgbClr val="632E62"/>
      </a:dk2>
      <a:lt2>
        <a:srgbClr val="EAE5EB"/>
      </a:lt2>
      <a:accent1>
        <a:srgbClr val="BF33BD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5157</TotalTime>
  <Words>49</Words>
  <Application>Microsoft Macintosh PowerPoint</Application>
  <PresentationFormat>Widescreen</PresentationFormat>
  <Paragraphs>14</Paragraphs>
  <Slides>13</Slides>
  <Notes>1</Notes>
  <HiddenSlides>0</HiddenSlides>
  <MMClips>14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ATLANTA BOOK</vt:lpstr>
      <vt:lpstr>Calibri</vt:lpstr>
      <vt:lpstr>Calibri Light</vt:lpstr>
      <vt:lpstr>Comic Sans MS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L&gt;O&gt; To ask somebody their name and to answer in French</dc:title>
  <dc:subject/>
  <dc:creator/>
  <cp:keywords/>
  <dc:description/>
  <cp:lastModifiedBy>Richard Dorrance</cp:lastModifiedBy>
  <cp:revision>87</cp:revision>
  <cp:lastPrinted>2021-07-06T09:15:26Z</cp:lastPrinted>
  <dcterms:created xsi:type="dcterms:W3CDTF">2019-08-09T08:52:57Z</dcterms:created>
  <dcterms:modified xsi:type="dcterms:W3CDTF">2022-01-11T15:25:56Z</dcterms:modified>
  <cp:category/>
</cp:coreProperties>
</file>