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26"/>
  </p:notesMasterIdLst>
  <p:sldIdLst>
    <p:sldId id="288" r:id="rId2"/>
    <p:sldId id="301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9" r:id="rId14"/>
    <p:sldId id="320" r:id="rId15"/>
    <p:sldId id="321" r:id="rId16"/>
    <p:sldId id="322" r:id="rId17"/>
    <p:sldId id="323" r:id="rId18"/>
    <p:sldId id="324" r:id="rId19"/>
    <p:sldId id="325" r:id="rId20"/>
    <p:sldId id="326" r:id="rId21"/>
    <p:sldId id="327" r:id="rId22"/>
    <p:sldId id="328" r:id="rId23"/>
    <p:sldId id="329" r:id="rId24"/>
    <p:sldId id="290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3300"/>
    <a:srgbClr val="FFCCCC"/>
    <a:srgbClr val="EFCB31"/>
    <a:srgbClr val="FF9900"/>
    <a:srgbClr val="66FF33"/>
    <a:srgbClr val="008000"/>
    <a:srgbClr val="FF33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55"/>
    <p:restoredTop sz="92177"/>
  </p:normalViewPr>
  <p:slideViewPr>
    <p:cSldViewPr>
      <p:cViewPr varScale="1">
        <p:scale>
          <a:sx n="117" d="100"/>
          <a:sy n="117" d="100"/>
        </p:scale>
        <p:origin x="776" y="1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658C7-DBC7-C040-95F9-A7147CAC2577}" type="datetimeFigureOut">
              <a:rPr lang="fr-FR" smtClean="0"/>
              <a:t>03/12/2021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2A2963-8C18-6340-81D4-A5B959E2F2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3425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eft Arrow 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3ED4CC6F-D899-CF41-8069-F0E5C109CACB}"/>
              </a:ext>
            </a:extLst>
          </p:cNvPr>
          <p:cNvSpPr/>
          <p:nvPr userDrawn="1"/>
        </p:nvSpPr>
        <p:spPr>
          <a:xfrm>
            <a:off x="300207" y="3410607"/>
            <a:ext cx="554090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ight Arrow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51275A9-11B7-CF42-B8AD-B3139D07913A}"/>
              </a:ext>
            </a:extLst>
          </p:cNvPr>
          <p:cNvSpPr/>
          <p:nvPr userDrawn="1"/>
        </p:nvSpPr>
        <p:spPr>
          <a:xfrm>
            <a:off x="11305009" y="3410607"/>
            <a:ext cx="55409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Media Placeholder 7">
            <a:extLst>
              <a:ext uri="{FF2B5EF4-FFF2-40B4-BE49-F238E27FC236}">
                <a16:creationId xmlns:a16="http://schemas.microsoft.com/office/drawing/2014/main" id="{6BC8521A-093F-F14A-AC99-247B0D338B44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0800000" y="720000"/>
            <a:ext cx="1080000" cy="914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E2D9E1A-B2D9-1545-A3A4-742BC832F2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26697" y="6300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>
                <a:solidFill>
                  <a:srgbClr val="CC3300"/>
                </a:solidFill>
                <a:latin typeface="Comic Sans MS" panose="030F0902030302020204" pitchFamily="66" charset="0"/>
              </a:defRPr>
            </a:lvl1pPr>
          </a:lstStyle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5E3AC621-1C4D-284F-AC6A-33CC29576E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392000" y="6300000"/>
            <a:ext cx="356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rgbClr val="CC3300"/>
                </a:solidFill>
                <a:latin typeface="Comic Sans MS" panose="030F0902030302020204" pitchFamily="66" charset="0"/>
              </a:defRPr>
            </a:lvl1pPr>
          </a:lstStyle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4078784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A8C01-9AF3-0D4B-B102-D79137E23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 anchor="t" anchorCtr="0"/>
          <a:lstStyle>
            <a:lvl1pPr>
              <a:defRPr>
                <a:latin typeface="Comic Sans MS" panose="030F0902030302020204" pitchFamily="66" charset="0"/>
              </a:defRPr>
            </a:lvl1pPr>
          </a:lstStyle>
          <a:p>
            <a:r>
              <a:rPr lang="fr-FR" noProof="0" dirty="0"/>
              <a:t>Click to</a:t>
            </a:r>
          </a:p>
        </p:txBody>
      </p:sp>
      <p:sp>
        <p:nvSpPr>
          <p:cNvPr id="8" name="Left Arrow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0D87814-B897-3E40-983A-21A12D46F794}"/>
              </a:ext>
            </a:extLst>
          </p:cNvPr>
          <p:cNvSpPr/>
          <p:nvPr userDrawn="1"/>
        </p:nvSpPr>
        <p:spPr>
          <a:xfrm>
            <a:off x="300207" y="3410607"/>
            <a:ext cx="554090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ight Arrow 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0127987-CE9A-9245-8312-D48FB8E1C61F}"/>
              </a:ext>
            </a:extLst>
          </p:cNvPr>
          <p:cNvSpPr/>
          <p:nvPr userDrawn="1"/>
        </p:nvSpPr>
        <p:spPr>
          <a:xfrm>
            <a:off x="11305009" y="3410607"/>
            <a:ext cx="55409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Media Placeholder 10">
            <a:extLst>
              <a:ext uri="{FF2B5EF4-FFF2-40B4-BE49-F238E27FC236}">
                <a16:creationId xmlns:a16="http://schemas.microsoft.com/office/drawing/2014/main" id="{589A5D65-3507-B743-95E7-1FCCEB9E7295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0" y="2000250"/>
            <a:ext cx="2840736" cy="877062"/>
          </a:xfrm>
        </p:spPr>
        <p:txBody>
          <a:bodyPr/>
          <a:lstStyle>
            <a:lvl1pPr algn="l">
              <a:defRPr/>
            </a:lvl1pPr>
          </a:lstStyle>
          <a:p>
            <a:endParaRPr lang="fr-FR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01B3DFA-4909-C543-A455-C77CE65DB2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392000" y="6300000"/>
            <a:ext cx="356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rgbClr val="CC3300"/>
                </a:solidFill>
                <a:latin typeface="Comic Sans MS" panose="030F0902030302020204" pitchFamily="66" charset="0"/>
              </a:defRPr>
            </a:lvl1pPr>
          </a:lstStyle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F19DBDB6-E4A2-E248-BA26-9D9E629B7A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26697" y="6300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>
                <a:solidFill>
                  <a:srgbClr val="CC3300"/>
                </a:solidFill>
                <a:latin typeface="Comic Sans MS" panose="030F0902030302020204" pitchFamily="66" charset="0"/>
              </a:defRPr>
            </a:lvl1pPr>
          </a:lstStyle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964951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d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ded Corner 9">
            <a:extLst>
              <a:ext uri="{FF2B5EF4-FFF2-40B4-BE49-F238E27FC236}">
                <a16:creationId xmlns:a16="http://schemas.microsoft.com/office/drawing/2014/main" id="{3C708749-C0A9-4B43-8C68-240341398BB4}"/>
              </a:ext>
            </a:extLst>
          </p:cNvPr>
          <p:cNvSpPr/>
          <p:nvPr userDrawn="1"/>
        </p:nvSpPr>
        <p:spPr>
          <a:xfrm rot="16200000">
            <a:off x="3798273" y="811005"/>
            <a:ext cx="4571791" cy="577458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4A8C01-9AF3-0D4B-B102-D79137E23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 anchor="t" anchorCtr="0"/>
          <a:lstStyle>
            <a:lvl1pPr>
              <a:defRPr>
                <a:latin typeface="Comic Sans MS" panose="030F0902030302020204" pitchFamily="66" charset="0"/>
              </a:defRPr>
            </a:lvl1pPr>
          </a:lstStyle>
          <a:p>
            <a:r>
              <a:rPr lang="fr-FR" noProof="0" dirty="0"/>
              <a:t>Click to</a:t>
            </a:r>
          </a:p>
        </p:txBody>
      </p:sp>
      <p:sp>
        <p:nvSpPr>
          <p:cNvPr id="8" name="Left Arrow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0D87814-B897-3E40-983A-21A12D46F794}"/>
              </a:ext>
            </a:extLst>
          </p:cNvPr>
          <p:cNvSpPr/>
          <p:nvPr userDrawn="1"/>
        </p:nvSpPr>
        <p:spPr>
          <a:xfrm>
            <a:off x="300207" y="3410607"/>
            <a:ext cx="554090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ight Arrow 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0127987-CE9A-9245-8312-D48FB8E1C61F}"/>
              </a:ext>
            </a:extLst>
          </p:cNvPr>
          <p:cNvSpPr/>
          <p:nvPr userDrawn="1"/>
        </p:nvSpPr>
        <p:spPr>
          <a:xfrm>
            <a:off x="11305009" y="3410607"/>
            <a:ext cx="55409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Media Placeholder 10">
            <a:extLst>
              <a:ext uri="{FF2B5EF4-FFF2-40B4-BE49-F238E27FC236}">
                <a16:creationId xmlns:a16="http://schemas.microsoft.com/office/drawing/2014/main" id="{589A5D65-3507-B743-95E7-1FCCEB9E7295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0800000" y="720000"/>
            <a:ext cx="1080000" cy="877062"/>
          </a:xfrm>
        </p:spPr>
        <p:txBody>
          <a:bodyPr/>
          <a:lstStyle>
            <a:lvl1pPr algn="l">
              <a:defRPr/>
            </a:lvl1pPr>
          </a:lstStyle>
          <a:p>
            <a:endParaRPr lang="fr-FR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6A683621-876E-1849-BD3D-67015BCB78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392000" y="6300000"/>
            <a:ext cx="356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rgbClr val="CC3300"/>
                </a:solidFill>
                <a:latin typeface="Comic Sans MS" panose="030F0902030302020204" pitchFamily="66" charset="0"/>
              </a:defRPr>
            </a:lvl1pPr>
          </a:lstStyle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6BAE3056-4641-C84F-9580-8CD10B0699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26697" y="6300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>
                <a:solidFill>
                  <a:srgbClr val="CC3300"/>
                </a:solidFill>
                <a:latin typeface="Comic Sans MS" panose="030F0902030302020204" pitchFamily="66" charset="0"/>
              </a:defRPr>
            </a:lvl1pPr>
          </a:lstStyle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06699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Arrow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EB38060-E395-A945-A50A-9A5A6FB18BC3}"/>
              </a:ext>
            </a:extLst>
          </p:cNvPr>
          <p:cNvSpPr/>
          <p:nvPr userDrawn="1"/>
        </p:nvSpPr>
        <p:spPr>
          <a:xfrm>
            <a:off x="11305009" y="3410607"/>
            <a:ext cx="55409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olded Corner 6">
            <a:extLst>
              <a:ext uri="{FF2B5EF4-FFF2-40B4-BE49-F238E27FC236}">
                <a16:creationId xmlns:a16="http://schemas.microsoft.com/office/drawing/2014/main" id="{888676DD-EE19-C24F-A776-DD110B828DCB}"/>
              </a:ext>
            </a:extLst>
          </p:cNvPr>
          <p:cNvSpPr/>
          <p:nvPr userDrawn="1"/>
        </p:nvSpPr>
        <p:spPr>
          <a:xfrm rot="16200000">
            <a:off x="3798273" y="811005"/>
            <a:ext cx="4571791" cy="5774582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E9639C-1348-CC4D-817D-8FA6D45429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847528" y="404813"/>
            <a:ext cx="8352160" cy="863600"/>
          </a:xfrm>
        </p:spPr>
        <p:txBody>
          <a:bodyPr>
            <a:noAutofit/>
          </a:bodyPr>
          <a:lstStyle>
            <a:lvl1pPr marL="0" indent="0">
              <a:buNone/>
              <a:defRPr sz="6600"/>
            </a:lvl1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69A21A7-2E54-5F4E-94AE-437FA3869C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26697" y="6300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>
                <a:solidFill>
                  <a:srgbClr val="CC3300"/>
                </a:solidFill>
                <a:latin typeface="Comic Sans MS" panose="030F0902030302020204" pitchFamily="66" charset="0"/>
              </a:defRPr>
            </a:lvl1pPr>
          </a:lstStyle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1475445E-33A4-E54F-862B-36464A9058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392000" y="6300000"/>
            <a:ext cx="356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rgbClr val="CC3300"/>
                </a:solidFill>
                <a:latin typeface="Comic Sans MS" panose="030F0902030302020204" pitchFamily="66" charset="0"/>
              </a:defRPr>
            </a:lvl1pPr>
          </a:lstStyle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546077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09A2714-36FA-3C46-B368-7005FA02A70B}"/>
              </a:ext>
            </a:extLst>
          </p:cNvPr>
          <p:cNvSpPr txBox="1">
            <a:spLocks/>
          </p:cNvSpPr>
          <p:nvPr userDrawn="1"/>
        </p:nvSpPr>
        <p:spPr>
          <a:xfrm>
            <a:off x="4392000" y="6300000"/>
            <a:ext cx="356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b="1" kern="1200">
                <a:solidFill>
                  <a:srgbClr val="CC3300"/>
                </a:solidFill>
                <a:latin typeface="Comic Sans MS" panose="030F0902030302020204" pitchFamily="66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altLang="en-US" dirty="0">
                <a:solidFill>
                  <a:schemeClr val="bg1"/>
                </a:solidFill>
              </a:rPr>
              <a:t>Numbers from 11 to 20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FE01952-FDB2-B643-BAA5-586021A15FDA}"/>
              </a:ext>
            </a:extLst>
          </p:cNvPr>
          <p:cNvSpPr txBox="1">
            <a:spLocks/>
          </p:cNvSpPr>
          <p:nvPr userDrawn="1"/>
        </p:nvSpPr>
        <p:spPr>
          <a:xfrm>
            <a:off x="8626697" y="6300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b="0" kern="1200">
                <a:solidFill>
                  <a:srgbClr val="CC3300"/>
                </a:solidFill>
                <a:latin typeface="Comic Sans MS" panose="030F0902030302020204" pitchFamily="66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699F9BC7-0D43-4E70-B116-2680523E0FC7}" type="slidenum">
              <a:rPr lang="en-GB" alt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schemeClr val="bg1"/>
              </a:solidFill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5B60603C-7ABE-F746-88CF-472002BFC7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44400" y="6309320"/>
            <a:ext cx="356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rgbClr val="CC3300"/>
                </a:solidFill>
                <a:latin typeface="Comic Sans MS" panose="030F0902030302020204" pitchFamily="66" charset="0"/>
              </a:defRPr>
            </a:lvl1pPr>
          </a:lstStyle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3A8B708-5D9A-BE45-845F-188C7A6E49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79097" y="63093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>
                <a:solidFill>
                  <a:srgbClr val="CC3300"/>
                </a:solidFill>
                <a:latin typeface="Comic Sans MS" panose="030F0902030302020204" pitchFamily="66" charset="0"/>
              </a:defRPr>
            </a:lvl1pPr>
          </a:lstStyle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3A96DA-AF0A-5F46-A248-CFEE8D75C1FB}"/>
              </a:ext>
            </a:extLst>
          </p:cNvPr>
          <p:cNvSpPr txBox="1"/>
          <p:nvPr userDrawn="1"/>
        </p:nvSpPr>
        <p:spPr>
          <a:xfrm>
            <a:off x="2679700" y="64643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1614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62996D1-5A2D-874A-BC10-A491897A73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54" b="7378"/>
          <a:stretch/>
        </p:blipFill>
        <p:spPr>
          <a:xfrm>
            <a:off x="0" y="2861569"/>
            <a:ext cx="12192000" cy="399643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8325C-DF16-2741-A9EE-D3175131B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74A0A-0F12-374B-B708-D275B11C2E15}" type="slidenum">
              <a:rPr lang="fr-FR" smtClean="0"/>
              <a:t>‹#›</a:t>
            </a:fld>
            <a:endParaRPr lang="fr-FR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39E17CD-D0C5-7543-B3D7-F61E54FBB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315200" cy="1325563"/>
          </a:xfrm>
        </p:spPr>
        <p:txBody>
          <a:bodyPr>
            <a:noAutofit/>
          </a:bodyPr>
          <a:lstStyle>
            <a:lvl1pPr>
              <a:defRPr sz="4400">
                <a:latin typeface="Comic Sans MS" panose="030F0902030302020204" pitchFamily="66" charset="0"/>
              </a:defRPr>
            </a:lvl1pPr>
          </a:lstStyle>
          <a:p>
            <a:endParaRPr lang="fr-FR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5F64C63A-298A-0048-9FCF-B1E8CA424B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392000" y="6300000"/>
            <a:ext cx="356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rgbClr val="CC3300"/>
                </a:solidFill>
                <a:latin typeface="Comic Sans MS" panose="030F0902030302020204" pitchFamily="66" charset="0"/>
              </a:defRPr>
            </a:lvl1pPr>
          </a:lstStyle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89039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C4B45E-0F1F-EF48-ACA6-6F0E96ACF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34790D-19CC-1F42-8691-C295026519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fr-FR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DBA24248-B943-3540-8982-B6FB41E8B0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392000" y="6300000"/>
            <a:ext cx="356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rgbClr val="CC3300"/>
                </a:solidFill>
                <a:latin typeface="Comic Sans MS" panose="030F0902030302020204" pitchFamily="66" charset="0"/>
              </a:defRPr>
            </a:lvl1pPr>
          </a:lstStyle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61C25D2C-DBFD-5942-94CD-8D1FC6339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26697" y="6300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>
                <a:solidFill>
                  <a:srgbClr val="CC3300"/>
                </a:solidFill>
                <a:latin typeface="Comic Sans MS" panose="030F0902030302020204" pitchFamily="66" charset="0"/>
              </a:defRPr>
            </a:lvl1pPr>
          </a:lstStyle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36999694-75F7-FE42-8027-977923719F12}"/>
              </a:ext>
            </a:extLst>
          </p:cNvPr>
          <p:cNvSpPr txBox="1">
            <a:spLocks/>
          </p:cNvSpPr>
          <p:nvPr userDrawn="1"/>
        </p:nvSpPr>
        <p:spPr>
          <a:xfrm>
            <a:off x="759350" y="6300000"/>
            <a:ext cx="356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b="1" kern="1200">
                <a:solidFill>
                  <a:srgbClr val="CC3300"/>
                </a:solidFill>
                <a:latin typeface="Comic Sans MS" panose="030F0902030302020204" pitchFamily="66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altLang="en-US" sz="1600" b="0" dirty="0">
                <a:latin typeface="Arial" panose="020B0604020202020204" pitchFamily="34" charset="0"/>
                <a:cs typeface="Arial" panose="020B0604020202020204" pitchFamily="34" charset="0"/>
              </a:rPr>
              <a:t>© Brilliant Publications Limited</a:t>
            </a:r>
          </a:p>
        </p:txBody>
      </p:sp>
    </p:spTree>
    <p:extLst>
      <p:ext uri="{BB962C8B-B14F-4D97-AF65-F5344CB8AC3E}">
        <p14:creationId xmlns:p14="http://schemas.microsoft.com/office/powerpoint/2010/main" val="2338709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701" r:id="rId3"/>
    <p:sldLayoutId id="2147483702" r:id="rId4"/>
    <p:sldLayoutId id="2147483698" r:id="rId5"/>
    <p:sldLayoutId id="2147483714" r:id="rId6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88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6" Type="http://schemas.openxmlformats.org/officeDocument/2006/relationships/image" Target="../media/image6.png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6" Type="http://schemas.openxmlformats.org/officeDocument/2006/relationships/image" Target="../media/image6.png"/><Relationship Id="rId5" Type="http://schemas.openxmlformats.org/officeDocument/2006/relationships/image" Target="../media/image14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6" Type="http://schemas.openxmlformats.org/officeDocument/2006/relationships/image" Target="../media/image7.png"/><Relationship Id="rId5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6" Type="http://schemas.openxmlformats.org/officeDocument/2006/relationships/image" Target="../media/image6.png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6" Type="http://schemas.openxmlformats.org/officeDocument/2006/relationships/image" Target="../media/image6.png"/><Relationship Id="rId5" Type="http://schemas.openxmlformats.org/officeDocument/2006/relationships/image" Target="../media/image14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6" Type="http://schemas.openxmlformats.org/officeDocument/2006/relationships/image" Target="../media/image7.png"/><Relationship Id="rId5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www.youtube.com/watch?v=UsEz58BblMY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102D4F"/>
              </a:clrFrom>
              <a:clrTo>
                <a:srgbClr val="102D4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" t="2971" r="1367" b="2948"/>
          <a:stretch/>
        </p:blipFill>
        <p:spPr>
          <a:xfrm>
            <a:off x="3323692" y="1556792"/>
            <a:ext cx="5544616" cy="417646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FCD523-A5C0-F943-825B-C4B5883FF5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47528" y="404813"/>
            <a:ext cx="8352160" cy="1151980"/>
          </a:xfrm>
        </p:spPr>
        <p:txBody>
          <a:bodyPr/>
          <a:lstStyle/>
          <a:p>
            <a:pPr algn="ctr"/>
            <a:r>
              <a:rPr lang="en-GB" sz="6000" dirty="0">
                <a:latin typeface="Comic Sans MS" panose="030F0902030302020204" pitchFamily="66" charset="0"/>
              </a:rPr>
              <a:t>Numbers 11 to 20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023B2B-58B0-704E-BCA1-1DAF36A24F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30071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dix-huit.mp3" descr="dix-huit.mp3">
            <a:hlinkClick r:id="" action="ppaction://media"/>
            <a:extLst>
              <a:ext uri="{FF2B5EF4-FFF2-40B4-BE49-F238E27FC236}">
                <a16:creationId xmlns:a16="http://schemas.microsoft.com/office/drawing/2014/main" id="{D420CB11-44AA-224B-910F-E05147505402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33113" y="771525"/>
            <a:ext cx="812800" cy="812800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5C86BC2-DED1-D54C-8D09-BFF93161DC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84" y="1412776"/>
            <a:ext cx="2736304" cy="43204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B1CC9FA-50F6-9E41-ADAF-5CA53BFB0D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88" y="1396627"/>
            <a:ext cx="2664296" cy="432048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153122-934B-B04A-BB86-9863CF2FE6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392000" y="6300000"/>
            <a:ext cx="3564000" cy="365125"/>
          </a:xfrm>
        </p:spPr>
        <p:txBody>
          <a:bodyPr/>
          <a:lstStyle/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B10E9F-822A-8342-9CFC-7293B27B8C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10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42259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dix-neuf.mp3" descr="dix-neuf.mp3">
            <a:hlinkClick r:id="" action="ppaction://media"/>
            <a:extLst>
              <a:ext uri="{FF2B5EF4-FFF2-40B4-BE49-F238E27FC236}">
                <a16:creationId xmlns:a16="http://schemas.microsoft.com/office/drawing/2014/main" id="{6F93F237-CA2D-2242-B896-B0C222E67A99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33113" y="771525"/>
            <a:ext cx="812800" cy="812800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1D11FC0-AEC4-8D4C-B9BE-1732F33E1F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960" y="1412939"/>
            <a:ext cx="2952328" cy="43203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B63722E-5BA2-E74A-8B12-1BD65A4382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88" y="1412777"/>
            <a:ext cx="2664296" cy="432048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0D6735-AE2F-6B4E-A4D7-E0C3E1AB78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392000" y="6300000"/>
            <a:ext cx="3564000" cy="365125"/>
          </a:xfrm>
        </p:spPr>
        <p:txBody>
          <a:bodyPr/>
          <a:lstStyle/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0A6F64-322F-3F46-AFC8-53B9DBA850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11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5860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vingt.mp3" descr="vingt.mp3">
            <a:hlinkClick r:id="" action="ppaction://media"/>
            <a:extLst>
              <a:ext uri="{FF2B5EF4-FFF2-40B4-BE49-F238E27FC236}">
                <a16:creationId xmlns:a16="http://schemas.microsoft.com/office/drawing/2014/main" id="{5DA1073A-8321-1D49-89AE-BCEC7AB836A2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33113" y="771525"/>
            <a:ext cx="812800" cy="812800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8F5B1D-3EEC-BC41-BB13-5F97357045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3" y="-243408"/>
            <a:ext cx="3918181" cy="68407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51E51CE-569B-1645-B5D0-7002143C2D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89" y="1052736"/>
            <a:ext cx="2474467" cy="4752528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B7240D-5CAC-2C43-A507-8A97C84ADA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392000" y="6300000"/>
            <a:ext cx="3564000" cy="365125"/>
          </a:xfrm>
        </p:spPr>
        <p:txBody>
          <a:bodyPr/>
          <a:lstStyle/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F446F3-0E21-E24A-AC8F-3ACD079E4E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12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2989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614025C-173C-2445-BB8E-03D35FCBA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/>
          <a:lstStyle/>
          <a:p>
            <a:r>
              <a:rPr lang="fr-FR" dirty="0"/>
              <a:t>onze</a:t>
            </a:r>
          </a:p>
        </p:txBody>
      </p:sp>
      <p:pic>
        <p:nvPicPr>
          <p:cNvPr id="11" name="onze.mp3" descr="onze.mp3">
            <a:hlinkClick r:id="" action="ppaction://media"/>
            <a:extLst>
              <a:ext uri="{FF2B5EF4-FFF2-40B4-BE49-F238E27FC236}">
                <a16:creationId xmlns:a16="http://schemas.microsoft.com/office/drawing/2014/main" id="{93AA3CBA-54FC-1E48-8CD6-E24C7DB8F1BF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33113" y="752475"/>
            <a:ext cx="812800" cy="812800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E59D2D2-3FB9-6145-8091-DF99EC256E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1484784"/>
            <a:ext cx="2664296" cy="43204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4B079B5-AA03-914F-81D2-85B12CEA00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84" y="1484784"/>
            <a:ext cx="2664296" cy="432048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A9BDFE-3CD4-784C-A364-DD8A666607A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4DA506-4B07-3548-900E-3A381DA523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13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46155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D54FD03-061E-5F40-9ABD-1A5A88A5E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/>
          <a:lstStyle/>
          <a:p>
            <a:r>
              <a:rPr lang="fr-FR" dirty="0"/>
              <a:t>douze</a:t>
            </a:r>
          </a:p>
        </p:txBody>
      </p:sp>
      <p:pic>
        <p:nvPicPr>
          <p:cNvPr id="11" name="douze.mp3" descr="douze.mp3">
            <a:hlinkClick r:id="" action="ppaction://media"/>
            <a:extLst>
              <a:ext uri="{FF2B5EF4-FFF2-40B4-BE49-F238E27FC236}">
                <a16:creationId xmlns:a16="http://schemas.microsoft.com/office/drawing/2014/main" id="{919C6CB0-821A-F54A-AB2C-4C4A3C19144A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33113" y="752475"/>
            <a:ext cx="812800" cy="81280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EB08372-48FC-1D4C-B859-9FF3400EF3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968" y="1556792"/>
            <a:ext cx="2880320" cy="43924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9BB891-F473-A74E-A7C7-AE5C87FDD5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1484784"/>
            <a:ext cx="2664296" cy="432048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5074A0-D5E1-1841-AA4E-9DACD04C93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B6687B-46A8-4644-A938-448AB2E6D7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14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0290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59F9A31-7CB7-6842-9A3F-259182412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/>
          <a:lstStyle/>
          <a:p>
            <a:r>
              <a:rPr lang="fr-FR" dirty="0"/>
              <a:t>treize</a:t>
            </a:r>
          </a:p>
        </p:txBody>
      </p:sp>
      <p:pic>
        <p:nvPicPr>
          <p:cNvPr id="11" name="trieze.mp3" descr="trieze.mp3">
            <a:hlinkClick r:id="" action="ppaction://media"/>
            <a:extLst>
              <a:ext uri="{FF2B5EF4-FFF2-40B4-BE49-F238E27FC236}">
                <a16:creationId xmlns:a16="http://schemas.microsoft.com/office/drawing/2014/main" id="{29744709-5461-A648-A186-08B70D4F8307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33113" y="752475"/>
            <a:ext cx="812800" cy="81280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57FC986-27D8-1548-B5FD-C17265326E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84" y="1634553"/>
            <a:ext cx="2682602" cy="43147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4EC858-FECA-9E49-8B9A-74A983CAA5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1484784"/>
            <a:ext cx="2664296" cy="432048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571E20-8878-954D-88CA-C25144041D0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FDD54B-BFC6-BF46-97D6-286497BA5B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15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1684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B100E3B-B73E-6D46-AB21-269CEA1D7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/>
          <a:lstStyle/>
          <a:p>
            <a:r>
              <a:rPr lang="fr-FR" dirty="0"/>
              <a:t>quatorze</a:t>
            </a:r>
          </a:p>
        </p:txBody>
      </p:sp>
      <p:pic>
        <p:nvPicPr>
          <p:cNvPr id="11" name="quatorze.mp3" descr="quatorze.mp3">
            <a:hlinkClick r:id="" action="ppaction://media"/>
            <a:extLst>
              <a:ext uri="{FF2B5EF4-FFF2-40B4-BE49-F238E27FC236}">
                <a16:creationId xmlns:a16="http://schemas.microsoft.com/office/drawing/2014/main" id="{B8E4E4F5-D69A-E64E-A802-D6A68FE6CF5A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33113" y="752475"/>
            <a:ext cx="812800" cy="81280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F8A057E-21F8-8A4A-8E7B-7335BB8AA7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865" y="1628799"/>
            <a:ext cx="2559980" cy="42484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A1BC315-AF0B-574E-A165-29D0A21804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1484784"/>
            <a:ext cx="2664296" cy="432048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2F276D-24A2-D947-9336-E5940D4ABF6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36E86E-7A90-7B4A-82B0-BA63337DB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16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63441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80C0F18-AC9A-4749-84C5-0D043F13A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/>
          <a:lstStyle/>
          <a:p>
            <a:r>
              <a:rPr lang="fr-FR" dirty="0"/>
              <a:t>quinze</a:t>
            </a:r>
          </a:p>
        </p:txBody>
      </p:sp>
      <p:pic>
        <p:nvPicPr>
          <p:cNvPr id="11" name="quinze.mp3" descr="quinze.mp3">
            <a:hlinkClick r:id="" action="ppaction://media"/>
            <a:extLst>
              <a:ext uri="{FF2B5EF4-FFF2-40B4-BE49-F238E27FC236}">
                <a16:creationId xmlns:a16="http://schemas.microsoft.com/office/drawing/2014/main" id="{2BCA5DDA-CD84-CA42-B9D9-E6267EB20C0B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33113" y="752475"/>
            <a:ext cx="812800" cy="81280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371302-8148-E84A-8A48-EBD6DBEF73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85" y="1493394"/>
            <a:ext cx="2664295" cy="44014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FEA7536-43BC-534A-9984-5674CC8639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1484784"/>
            <a:ext cx="2664296" cy="4320480"/>
          </a:xfrm>
          <a:prstGeom prst="rect">
            <a:avLst/>
          </a:prstGeom>
        </p:spPr>
      </p:pic>
      <p:sp>
        <p:nvSpPr>
          <p:cNvPr id="8" name="Left Arrow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3CB4F95-A052-5140-B07E-2E1E5E70B5A3}"/>
              </a:ext>
            </a:extLst>
          </p:cNvPr>
          <p:cNvSpPr/>
          <p:nvPr/>
        </p:nvSpPr>
        <p:spPr>
          <a:xfrm>
            <a:off x="300207" y="3410607"/>
            <a:ext cx="554090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712E1E-AFDD-2745-83CF-9DA207A1E4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193607-52D6-014E-A510-C07B355C3A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17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82468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2D7D751-12F0-584D-9703-C0E7DE01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/>
          <a:lstStyle/>
          <a:p>
            <a:r>
              <a:rPr lang="fr-FR" dirty="0"/>
              <a:t>seize</a:t>
            </a:r>
          </a:p>
        </p:txBody>
      </p:sp>
      <p:pic>
        <p:nvPicPr>
          <p:cNvPr id="11" name="seize.mp3" descr="seize.mp3">
            <a:hlinkClick r:id="" action="ppaction://media"/>
            <a:extLst>
              <a:ext uri="{FF2B5EF4-FFF2-40B4-BE49-F238E27FC236}">
                <a16:creationId xmlns:a16="http://schemas.microsoft.com/office/drawing/2014/main" id="{C93476A3-1847-AC4E-A561-21A79169EBE1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33113" y="752475"/>
            <a:ext cx="812800" cy="81280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2F4CB1B-9EC2-AF47-8D76-F4C94E5D7E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952" y="1633661"/>
            <a:ext cx="2880320" cy="43156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3285263-B9BD-0949-A8FE-6D0FAE6CFA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1489645"/>
            <a:ext cx="2664296" cy="432048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C5AE55-3DF8-BF4A-8CC8-C487CC266F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EE407B-6D1A-6645-8BCC-077F9CD62C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18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9315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EC95C12-1921-6245-812C-3694E9C74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/>
          <a:lstStyle/>
          <a:p>
            <a:r>
              <a:rPr lang="fr-FR" dirty="0"/>
              <a:t>dix-sept</a:t>
            </a:r>
          </a:p>
        </p:txBody>
      </p:sp>
      <p:pic>
        <p:nvPicPr>
          <p:cNvPr id="11" name="dix-sept.mp3" descr="dix-sept.mp3">
            <a:hlinkClick r:id="" action="ppaction://media"/>
            <a:extLst>
              <a:ext uri="{FF2B5EF4-FFF2-40B4-BE49-F238E27FC236}">
                <a16:creationId xmlns:a16="http://schemas.microsoft.com/office/drawing/2014/main" id="{A607FD47-DAF7-AA4F-A69E-13255C4C1A7E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33113" y="752475"/>
            <a:ext cx="812800" cy="81280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9E33753-29E9-E747-BD17-FD4434FB50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365" y="1556792"/>
            <a:ext cx="2808312" cy="43204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82FCA4F-414C-CE41-9732-54292E1416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1484784"/>
            <a:ext cx="2664296" cy="432048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106231-F381-8C43-8422-04461987781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A49E7B-92CB-0349-BB7E-CBF5568136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19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3627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5D39319-5F92-1C4E-8074-A722A72C5A32}"/>
              </a:ext>
            </a:extLst>
          </p:cNvPr>
          <p:cNvSpPr txBox="1">
            <a:spLocks/>
          </p:cNvSpPr>
          <p:nvPr/>
        </p:nvSpPr>
        <p:spPr>
          <a:xfrm>
            <a:off x="838800" y="4013369"/>
            <a:ext cx="10966807" cy="1510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GB" altLang="en-US" sz="4000" dirty="0">
                <a:solidFill>
                  <a:srgbClr val="0070C0"/>
                </a:solidFill>
                <a:latin typeface="Comic Sans MS" panose="030F0702030302020204" pitchFamily="66" charset="0"/>
              </a:rPr>
              <a:t>To learn the numbers 11 to 20 in French.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4917E2B-812B-8444-884B-55C1F7EF7F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176" y="708155"/>
            <a:ext cx="3930955" cy="25288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78283D-E0BB-144D-B6FA-FB718A1EE0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8400"/>
            <a:ext cx="7966097" cy="146572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7550D8-C9F1-914C-A626-CFF55390A6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2</a:t>
            </a:fld>
            <a:endParaRPr lang="en-GB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B4E2E6-E640-A04C-8C81-263A889B910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0935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FFA847B-0C9B-BA48-8C8B-DD4CB99C0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/>
          <a:lstStyle/>
          <a:p>
            <a:r>
              <a:rPr lang="fr-FR" dirty="0"/>
              <a:t>dix-huit</a:t>
            </a:r>
          </a:p>
        </p:txBody>
      </p:sp>
      <p:pic>
        <p:nvPicPr>
          <p:cNvPr id="11" name="dix-huit.mp3" descr="dix-huit.mp3">
            <a:hlinkClick r:id="" action="ppaction://media"/>
            <a:extLst>
              <a:ext uri="{FF2B5EF4-FFF2-40B4-BE49-F238E27FC236}">
                <a16:creationId xmlns:a16="http://schemas.microsoft.com/office/drawing/2014/main" id="{E1250C38-604D-5743-9893-B28B2C5CF75C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33113" y="752475"/>
            <a:ext cx="812800" cy="81280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9DEF99A-10D9-8A40-AD72-8427CBEFEA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851" y="1700807"/>
            <a:ext cx="2513135" cy="41959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FE5D1DC-60D6-184B-B0B7-D736033B91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1484784"/>
            <a:ext cx="2664296" cy="432048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A3F248-DA5F-424B-A878-B2CDAD9F6B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847381-B38B-6945-A29F-8C3920A82E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20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623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9345220-F402-C844-83DE-E15BB568A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/>
          <a:lstStyle/>
          <a:p>
            <a:r>
              <a:rPr lang="fr-FR" dirty="0"/>
              <a:t>dix-neuf</a:t>
            </a:r>
          </a:p>
        </p:txBody>
      </p:sp>
      <p:pic>
        <p:nvPicPr>
          <p:cNvPr id="11" name="dix-neuf.mp3" descr="dix-neuf.mp3">
            <a:hlinkClick r:id="" action="ppaction://media"/>
            <a:extLst>
              <a:ext uri="{FF2B5EF4-FFF2-40B4-BE49-F238E27FC236}">
                <a16:creationId xmlns:a16="http://schemas.microsoft.com/office/drawing/2014/main" id="{F9BF4FE0-844A-BA43-A0CF-1B4C0BBEA3B5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33113" y="752475"/>
            <a:ext cx="812800" cy="81280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38840B-EFEF-2F44-A716-56F0613D71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968" y="1484784"/>
            <a:ext cx="2592288" cy="43341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144913-D9DF-C946-8AE5-79A60EA1C5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1506326"/>
            <a:ext cx="2664296" cy="432048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9788AE-D9B4-8348-9696-BE383391C62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9AF016-1DEA-0542-BA2D-6C3F3688B7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21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10093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987AF1C-FA9B-D046-BB3F-C9EDAF073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/>
          <a:lstStyle/>
          <a:p>
            <a:r>
              <a:rPr lang="fr-FR" dirty="0"/>
              <a:t>vingt</a:t>
            </a:r>
          </a:p>
        </p:txBody>
      </p:sp>
      <p:pic>
        <p:nvPicPr>
          <p:cNvPr id="11" name="vingt.mp3" descr="vingt.mp3">
            <a:hlinkClick r:id="" action="ppaction://media"/>
            <a:extLst>
              <a:ext uri="{FF2B5EF4-FFF2-40B4-BE49-F238E27FC236}">
                <a16:creationId xmlns:a16="http://schemas.microsoft.com/office/drawing/2014/main" id="{1E0FA4D5-9800-9F40-8C59-E04CA73656E5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33113" y="752475"/>
            <a:ext cx="812800" cy="81280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4291E2B-885A-CA4B-96AA-D571DA89F0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880" y="792088"/>
            <a:ext cx="3918181" cy="57332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3C7C87-0C9B-A345-8A4B-77885D7BA6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501" y="1700808"/>
            <a:ext cx="2474467" cy="41719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FC40B8-5420-604C-B316-EEA4CF112F4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816F7C-3956-AD41-9AAF-21A20626ED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22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914361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DF05D8A-674F-2148-B774-4967398B4199}"/>
              </a:ext>
            </a:extLst>
          </p:cNvPr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000" y="448057"/>
            <a:ext cx="2015999" cy="16559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9BD8BD-F32D-7846-A5F5-7D847026820A}"/>
              </a:ext>
            </a:extLst>
          </p:cNvPr>
          <p:cNvPicPr preferRelativeResize="0"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999" y="2519999"/>
            <a:ext cx="2015999" cy="16559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65744CE-49A1-B04A-A2DB-C1BAD732FBB0}"/>
              </a:ext>
            </a:extLst>
          </p:cNvPr>
          <p:cNvPicPr preferRelativeResize="0"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999" y="2520000"/>
            <a:ext cx="2015999" cy="16559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6AF125-2D8C-A844-9037-A276525D9DFD}"/>
              </a:ext>
            </a:extLst>
          </p:cNvPr>
          <p:cNvPicPr preferRelativeResize="0"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000" y="448056"/>
            <a:ext cx="2015999" cy="16559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E279F71-88F2-B04A-9D88-FA9EF4AE0E31}"/>
              </a:ext>
            </a:extLst>
          </p:cNvPr>
          <p:cNvPicPr preferRelativeResize="0"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000" y="2520000"/>
            <a:ext cx="2015999" cy="165599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91743CB-6436-B54D-B801-4302382512DA}"/>
              </a:ext>
            </a:extLst>
          </p:cNvPr>
          <p:cNvPicPr preferRelativeResize="0"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2001" y="2520001"/>
            <a:ext cx="2015999" cy="165599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C8ED2E-0FDB-874D-9028-EC38EA67C0AF}"/>
              </a:ext>
            </a:extLst>
          </p:cNvPr>
          <p:cNvPicPr preferRelativeResize="0"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000" y="448056"/>
            <a:ext cx="2015999" cy="165599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AF28474-1A13-3C46-895D-D1E9B327567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000" y="4629600"/>
            <a:ext cx="1943810" cy="1584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5CA0DD7-3FDC-EF44-82B6-9DC601057AC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000" y="4621713"/>
            <a:ext cx="2135847" cy="1584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68EB8F6-E779-3943-83BC-C217212EC13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000" y="4644000"/>
            <a:ext cx="2266307" cy="1584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BF55B1-117C-244C-BB4F-69306608FD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392000" y="6300000"/>
            <a:ext cx="3564000" cy="365125"/>
          </a:xfrm>
        </p:spPr>
        <p:txBody>
          <a:bodyPr/>
          <a:lstStyle/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DD6CDE-3E00-8449-8C18-3ECC7A935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23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92545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82D253-B10E-364E-B0AD-CB94CD1BA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699F9BC7-0D43-4E70-B116-2680523E0FC7}" type="slidenum">
              <a:rPr lang="en-GB" altLang="en-US" smtClean="0"/>
              <a:pPr/>
              <a:t>24</a:t>
            </a:fld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315200" cy="1325563"/>
          </a:xfrm>
        </p:spPr>
        <p:txBody>
          <a:bodyPr/>
          <a:lstStyle/>
          <a:p>
            <a:r>
              <a:rPr lang="en-GB" sz="4400" dirty="0">
                <a:latin typeface="Comic Sans MS" panose="030F0902030302020204" pitchFamily="66" charset="0"/>
                <a:cs typeface="Arial" panose="020B0604020202020204" pitchFamily="34" charset="0"/>
              </a:rPr>
              <a:t>Song for extension activity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4B54EC-7070-214B-8DC7-7D629A8AA1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392000" y="6300000"/>
            <a:ext cx="3564000" cy="365125"/>
          </a:xfrm>
        </p:spPr>
        <p:txBody>
          <a:bodyPr/>
          <a:lstStyle/>
          <a:p>
            <a:r>
              <a:rPr lang="en-GB" altLang="en-US"/>
              <a:t>Numbers 11 to 20</a:t>
            </a:r>
            <a:endParaRPr lang="en-GB" altLang="en-US" dirty="0"/>
          </a:p>
        </p:txBody>
      </p:sp>
      <p:pic>
        <p:nvPicPr>
          <p:cNvPr id="7" name="Picture 6" descr="A red and white flag&#10;&#10;Description automatically generated with low confidence">
            <a:hlinkClick r:id="rId2"/>
            <a:extLst>
              <a:ext uri="{FF2B5EF4-FFF2-40B4-BE49-F238E27FC236}">
                <a16:creationId xmlns:a16="http://schemas.microsoft.com/office/drawing/2014/main" id="{A70C2CC7-779E-FF40-AB49-1C20CF9056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553" y="89563"/>
            <a:ext cx="1625600" cy="1625600"/>
          </a:xfrm>
          <a:prstGeom prst="rect">
            <a:avLst/>
          </a:prstGeom>
        </p:spPr>
      </p:pic>
      <p:sp>
        <p:nvSpPr>
          <p:cNvPr id="14" name="Left Arrow 13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FCEA91E5-DFA4-ED4C-A5BF-12F0B7666CFC}"/>
              </a:ext>
            </a:extLst>
          </p:cNvPr>
          <p:cNvSpPr/>
          <p:nvPr/>
        </p:nvSpPr>
        <p:spPr>
          <a:xfrm>
            <a:off x="284110" y="2944368"/>
            <a:ext cx="554090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01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nze.mp3" descr="onze.mp3">
            <a:hlinkClick r:id="" action="ppaction://media"/>
            <a:extLst>
              <a:ext uri="{FF2B5EF4-FFF2-40B4-BE49-F238E27FC236}">
                <a16:creationId xmlns:a16="http://schemas.microsoft.com/office/drawing/2014/main" id="{11429C6A-6326-BB41-AD0D-5284081AA38A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33113" y="771525"/>
            <a:ext cx="812800" cy="81280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A746B1E-656A-9747-912C-9FDC10FB5F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88" y="1412776"/>
            <a:ext cx="2664296" cy="43204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5735C09-AF9A-6B46-BD5E-2F1615E462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76" y="1412776"/>
            <a:ext cx="2664296" cy="432048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40DEB4-C77B-EF42-ABA3-58E5D784FA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392000" y="6300000"/>
            <a:ext cx="3564000" cy="365125"/>
          </a:xfrm>
        </p:spPr>
        <p:txBody>
          <a:bodyPr/>
          <a:lstStyle/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061434-BBEF-EA4F-812C-B59743E784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81732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douze.mp3" descr="douze.mp3">
            <a:hlinkClick r:id="" action="ppaction://media"/>
            <a:extLst>
              <a:ext uri="{FF2B5EF4-FFF2-40B4-BE49-F238E27FC236}">
                <a16:creationId xmlns:a16="http://schemas.microsoft.com/office/drawing/2014/main" id="{74ABABA2-B23A-B44E-98AA-60A3E269E5B3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33113" y="771525"/>
            <a:ext cx="812800" cy="812800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5924D4C-32CE-4A40-83BC-83C2FC53B6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76" y="1376773"/>
            <a:ext cx="2664207" cy="43924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82AF0E4-FA0A-CB4A-B909-0ADF4B2749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88" y="1412777"/>
            <a:ext cx="2664296" cy="432048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406DE8-7DB0-DB47-8FFE-A875D10BAB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392000" y="6300000"/>
            <a:ext cx="3564000" cy="365125"/>
          </a:xfrm>
        </p:spPr>
        <p:txBody>
          <a:bodyPr/>
          <a:lstStyle/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61EA07-0C56-5B4E-B2A0-9423327A27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6096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trieze.mp3" descr="trieze.mp3">
            <a:hlinkClick r:id="" action="ppaction://media"/>
            <a:extLst>
              <a:ext uri="{FF2B5EF4-FFF2-40B4-BE49-F238E27FC236}">
                <a16:creationId xmlns:a16="http://schemas.microsoft.com/office/drawing/2014/main" id="{F39E509A-8DF9-FC4E-A967-C6CD8F5BD977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33113" y="771525"/>
            <a:ext cx="812800" cy="812800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F6556AC-E89B-FC4A-BD54-B234CEF988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84" y="1330206"/>
            <a:ext cx="2448272" cy="44750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B49902-B5F1-6A46-84B2-61300E6BFC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984" y="1407495"/>
            <a:ext cx="2664296" cy="432048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7176CA-C06F-2A42-88BB-D3909C87DD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392000" y="6300000"/>
            <a:ext cx="3564000" cy="365125"/>
          </a:xfrm>
        </p:spPr>
        <p:txBody>
          <a:bodyPr/>
          <a:lstStyle/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F1D268-9AFA-7547-8CD6-4A9F608FD1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5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8927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quatorze.mp3" descr="quatorze.mp3">
            <a:hlinkClick r:id="" action="ppaction://media"/>
            <a:extLst>
              <a:ext uri="{FF2B5EF4-FFF2-40B4-BE49-F238E27FC236}">
                <a16:creationId xmlns:a16="http://schemas.microsoft.com/office/drawing/2014/main" id="{E0372085-AF97-CE4E-9E0A-97D72B2AA50A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33113" y="771525"/>
            <a:ext cx="812800" cy="812800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7DF6EDB-C29C-FF44-AAE5-C5534CFBCD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968" y="1638840"/>
            <a:ext cx="2664296" cy="41044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ECC5D3-6F02-534C-A790-9A67807B8A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88" y="1412777"/>
            <a:ext cx="2664296" cy="432048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8BC4C4-7694-1248-AC1E-2608231BC7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392000" y="6300000"/>
            <a:ext cx="3564000" cy="365125"/>
          </a:xfrm>
        </p:spPr>
        <p:txBody>
          <a:bodyPr/>
          <a:lstStyle/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9E4DAE-8DF0-C544-9533-9967B76E6F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6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7088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quinze.mp3" descr="quinze.mp3">
            <a:hlinkClick r:id="" action="ppaction://media"/>
            <a:extLst>
              <a:ext uri="{FF2B5EF4-FFF2-40B4-BE49-F238E27FC236}">
                <a16:creationId xmlns:a16="http://schemas.microsoft.com/office/drawing/2014/main" id="{4DD3EFFF-4F06-2741-B4BD-048B3FA8490E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33113" y="771525"/>
            <a:ext cx="812800" cy="812800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672536F-85D2-4D43-BD0E-B115643CE6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197" y="1412777"/>
            <a:ext cx="2520280" cy="44483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8A7A033-FA87-904A-B6A4-81E9C47623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88" y="1284883"/>
            <a:ext cx="2664296" cy="4448374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8B74FF-0F6F-A543-B150-21EF33F016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392000" y="6300000"/>
            <a:ext cx="3564000" cy="365125"/>
          </a:xfrm>
        </p:spPr>
        <p:txBody>
          <a:bodyPr/>
          <a:lstStyle/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3CDE64-9CD4-574B-9720-D20C734D01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7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4202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ize.mp3" descr="seize.mp3">
            <a:hlinkClick r:id="" action="ppaction://media"/>
            <a:extLst>
              <a:ext uri="{FF2B5EF4-FFF2-40B4-BE49-F238E27FC236}">
                <a16:creationId xmlns:a16="http://schemas.microsoft.com/office/drawing/2014/main" id="{3D9DF132-EE4A-2B41-9C79-61D7BFD59052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33113" y="771525"/>
            <a:ext cx="812800" cy="812800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D4FE92-8DBB-2E43-A761-8B554CFC12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952" y="1412777"/>
            <a:ext cx="3024336" cy="45365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E8EA748-8B01-1345-A9B9-7A4A9C1E89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88" y="1412777"/>
            <a:ext cx="2664296" cy="432048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1074AC-AACB-0848-BF89-D0C60B971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392000" y="6300000"/>
            <a:ext cx="3564000" cy="365125"/>
          </a:xfrm>
        </p:spPr>
        <p:txBody>
          <a:bodyPr/>
          <a:lstStyle/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B5513E-B8BC-3E4F-80D9-64C47E5F10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8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9627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dix-sept.mp3" descr="dix-sept.mp3">
            <a:hlinkClick r:id="" action="ppaction://media"/>
            <a:extLst>
              <a:ext uri="{FF2B5EF4-FFF2-40B4-BE49-F238E27FC236}">
                <a16:creationId xmlns:a16="http://schemas.microsoft.com/office/drawing/2014/main" id="{A0A3F5A8-1A7C-3B49-B5AF-2B0A50C0A058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33113" y="771525"/>
            <a:ext cx="812800" cy="812800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8B5097-9B0D-5748-956D-ABBC062EA6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953" y="1304765"/>
            <a:ext cx="2671153" cy="44284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AFF3E56-EE17-2B43-B499-1111341910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88" y="1412777"/>
            <a:ext cx="2664296" cy="432048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40AA87-CDC8-4A4C-A2C4-FEBDE1A087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392000" y="6300000"/>
            <a:ext cx="3564000" cy="365125"/>
          </a:xfrm>
        </p:spPr>
        <p:txBody>
          <a:bodyPr/>
          <a:lstStyle/>
          <a:p>
            <a:pPr algn="ctr">
              <a:defRPr/>
            </a:pPr>
            <a:r>
              <a:rPr lang="en-GB" altLang="en-US"/>
              <a:t>Numbers 11 to 20</a:t>
            </a:r>
            <a:endParaRPr lang="en-GB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018FAC-E137-C240-B03B-D2DDD3061F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540594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4373</TotalTime>
  <Words>144</Words>
  <Application>Microsoft Macintosh PowerPoint</Application>
  <PresentationFormat>Widescreen</PresentationFormat>
  <Paragraphs>60</Paragraphs>
  <Slides>24</Slides>
  <Notes>0</Notes>
  <HiddenSlides>0</HiddenSlides>
  <MMClips>20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Comic Sans MS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onze</vt:lpstr>
      <vt:lpstr>douze</vt:lpstr>
      <vt:lpstr>treize</vt:lpstr>
      <vt:lpstr>quatorze</vt:lpstr>
      <vt:lpstr>quinze</vt:lpstr>
      <vt:lpstr>seize</vt:lpstr>
      <vt:lpstr>dix-sept</vt:lpstr>
      <vt:lpstr>dix-huit</vt:lpstr>
      <vt:lpstr>dix-neuf</vt:lpstr>
      <vt:lpstr>vingt</vt:lpstr>
      <vt:lpstr>PowerPoint Presentation</vt:lpstr>
      <vt:lpstr>Song for extension activity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nombres L.O. To be able to count up to 20</dc:title>
  <dc:subject/>
  <dc:creator/>
  <cp:keywords/>
  <dc:description/>
  <cp:lastModifiedBy>Richard Dorrance</cp:lastModifiedBy>
  <cp:revision>84</cp:revision>
  <dcterms:created xsi:type="dcterms:W3CDTF">2014-04-26T15:38:59Z</dcterms:created>
  <dcterms:modified xsi:type="dcterms:W3CDTF">2021-12-03T11:22:32Z</dcterms:modified>
  <cp:category/>
</cp:coreProperties>
</file>