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68" r:id="rId2"/>
    <p:sldId id="257" r:id="rId3"/>
    <p:sldId id="306" r:id="rId4"/>
    <p:sldId id="31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297" r:id="rId13"/>
    <p:sldId id="314" r:id="rId14"/>
    <p:sldId id="298" r:id="rId15"/>
    <p:sldId id="299" r:id="rId16"/>
    <p:sldId id="300" r:id="rId17"/>
    <p:sldId id="301" r:id="rId18"/>
    <p:sldId id="302" r:id="rId19"/>
    <p:sldId id="303" r:id="rId20"/>
    <p:sldId id="305" r:id="rId21"/>
    <p:sldId id="26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9500"/>
    <a:srgbClr val="007F2E"/>
    <a:srgbClr val="00714D"/>
    <a:srgbClr val="0094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59" autoAdjust="0"/>
    <p:restoredTop sz="91416"/>
  </p:normalViewPr>
  <p:slideViewPr>
    <p:cSldViewPr snapToGrid="0">
      <p:cViewPr varScale="1">
        <p:scale>
          <a:sx n="95" d="100"/>
          <a:sy n="95" d="100"/>
        </p:scale>
        <p:origin x="21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AF05B81-7F25-F24E-9D53-714C49A889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55D412-6E32-2A4F-BCDB-A1C94867AD6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67904B-50E9-8E4B-9402-5C1023B3A78F}" type="datetimeFigureOut">
              <a:rPr lang="fr-FR" smtClean="0"/>
              <a:t>17/01/2022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C4E204-34DD-6B40-ADC8-76893F32D9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C1D9FA-644B-C643-9099-3ADDFD6C02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8580F-85EB-7E41-85B1-1BF06398D73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9170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F1680-49DF-1041-BE00-38CFC9201649}" type="datetimeFigureOut">
              <a:rPr lang="fr-FR" smtClean="0"/>
              <a:t>17/01/2022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5DE75-BE19-FF41-B138-8E76EDD68019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559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72860"/>
            <a:ext cx="621284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003A44-D5AD-584D-91EA-0F56C3F2B618}"/>
              </a:ext>
            </a:extLst>
          </p:cNvPr>
          <p:cNvSpPr/>
          <p:nvPr userDrawn="1"/>
        </p:nvSpPr>
        <p:spPr>
          <a:xfrm>
            <a:off x="-90435" y="0"/>
            <a:ext cx="12282435" cy="697801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316A6-5260-C34B-9C14-6BB91839C090}"/>
              </a:ext>
            </a:extLst>
          </p:cNvPr>
          <p:cNvSpPr txBox="1">
            <a:spLocks/>
          </p:cNvSpPr>
          <p:nvPr userDrawn="1"/>
        </p:nvSpPr>
        <p:spPr>
          <a:xfrm>
            <a:off x="9013930" y="6299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chemeClr val="tx1">
                    <a:tint val="75000"/>
                  </a:schemeClr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rgbClr val="FFFF00"/>
              </a:solidFill>
              <a:latin typeface="Comic Sans MS" panose="030F0902030302020204" pitchFamily="66" charset="0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42843081-6E29-5849-9126-648C34386A01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B93FA41-1FE6-0746-88F3-E6D5334FC7C7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3290472-EAA2-004B-B187-8D7D24E7EFA0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1DEB5F8E-6325-1941-8E68-5DB84CD774D5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/>
              <a:t>Greetings</a:t>
            </a:r>
          </a:p>
        </p:txBody>
      </p:sp>
    </p:spTree>
    <p:extLst>
      <p:ext uri="{BB962C8B-B14F-4D97-AF65-F5344CB8AC3E}">
        <p14:creationId xmlns:p14="http://schemas.microsoft.com/office/powerpoint/2010/main" val="3100862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72860"/>
            <a:ext cx="621284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003A44-D5AD-584D-91EA-0F56C3F2B618}"/>
              </a:ext>
            </a:extLst>
          </p:cNvPr>
          <p:cNvSpPr/>
          <p:nvPr userDrawn="1"/>
        </p:nvSpPr>
        <p:spPr>
          <a:xfrm>
            <a:off x="-90435" y="0"/>
            <a:ext cx="12282435" cy="697801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6F316A6-5260-C34B-9C14-6BB91839C090}"/>
              </a:ext>
            </a:extLst>
          </p:cNvPr>
          <p:cNvSpPr txBox="1">
            <a:spLocks/>
          </p:cNvSpPr>
          <p:nvPr userDrawn="1"/>
        </p:nvSpPr>
        <p:spPr>
          <a:xfrm>
            <a:off x="9013930" y="62991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chemeClr val="tx1">
                    <a:tint val="75000"/>
                  </a:schemeClr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rgbClr val="FFFF00"/>
              </a:solidFill>
              <a:latin typeface="Comic Sans MS" panose="030F0902030302020204" pitchFamily="66" charset="0"/>
            </a:endParaRPr>
          </a:p>
        </p:txBody>
      </p:sp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42843081-6E29-5849-9126-648C34386A01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B93FA41-1FE6-0746-88F3-E6D5334FC7C7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43290472-EAA2-004B-B187-8D7D24E7EFA0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  <p:sp>
        <p:nvSpPr>
          <p:cNvPr id="12" name="Right Arrow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0E96328-A931-BC45-8AA8-AE67DAD72033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891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38200" y="6372860"/>
            <a:ext cx="621284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0B57FB-77C3-5747-A58F-2EFEDD6BBE9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584C7EE-F0E4-5E4F-9BD4-AB6C8E42C6B7}"/>
              </a:ext>
            </a:extLst>
          </p:cNvPr>
          <p:cNvSpPr/>
          <p:nvPr userDrawn="1"/>
        </p:nvSpPr>
        <p:spPr>
          <a:xfrm>
            <a:off x="4816551" y="324000"/>
            <a:ext cx="6130477" cy="6038533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EAF7FD50-10B4-C740-8D6A-1BE30B3B4C18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76B124D-9DF8-0545-A8DC-1C8E57FB09AF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/>
              <a:t>Greetings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89111868-4901-5B4C-9251-4996362EE0C7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  <p:sp>
        <p:nvSpPr>
          <p:cNvPr id="15" name="Media Placeholder 2">
            <a:extLst>
              <a:ext uri="{FF2B5EF4-FFF2-40B4-BE49-F238E27FC236}">
                <a16:creationId xmlns:a16="http://schemas.microsoft.com/office/drawing/2014/main" id="{2649101C-E335-924B-BE31-BEE31C856DAA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EC6D497-D5A7-534A-8235-B5CEFD089BC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999" y="612000"/>
            <a:ext cx="4525249" cy="914400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solidFill>
                  <a:schemeClr val="bg1"/>
                </a:solidFill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</a:t>
            </a:r>
            <a:endParaRPr lang="fr-FR" dirty="0"/>
          </a:p>
        </p:txBody>
      </p:sp>
      <p:sp>
        <p:nvSpPr>
          <p:cNvPr id="19" name="Media Placeholder 18">
            <a:extLst>
              <a:ext uri="{FF2B5EF4-FFF2-40B4-BE49-F238E27FC236}">
                <a16:creationId xmlns:a16="http://schemas.microsoft.com/office/drawing/2014/main" id="{5815B592-0187-8A48-87E1-660F9A15053C}"/>
              </a:ext>
            </a:extLst>
          </p:cNvPr>
          <p:cNvSpPr>
            <a:spLocks noGrp="1"/>
          </p:cNvSpPr>
          <p:nvPr>
            <p:ph type="media" sz="quarter" idx="15"/>
          </p:nvPr>
        </p:nvSpPr>
        <p:spPr>
          <a:xfrm>
            <a:off x="783009" y="2362779"/>
            <a:ext cx="923925" cy="804863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20" name="Right Arrow 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7DD07A3-6936-2646-90EC-2973BF7FDCA9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Left Arrow 2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5C8BA0-6F73-8F46-8B39-5370DFDF1737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1983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11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1280B043-0A09-3C42-A607-C4A4B1C0F5CE}"/>
              </a:ext>
            </a:extLst>
          </p:cNvPr>
          <p:cNvSpPr/>
          <p:nvPr userDrawn="1"/>
        </p:nvSpPr>
        <p:spPr>
          <a:xfrm>
            <a:off x="4816551" y="324000"/>
            <a:ext cx="6130477" cy="6038533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edia Placeholder 2">
            <a:extLst>
              <a:ext uri="{FF2B5EF4-FFF2-40B4-BE49-F238E27FC236}">
                <a16:creationId xmlns:a16="http://schemas.microsoft.com/office/drawing/2014/main" id="{80C9A82A-AE5F-434D-A9AF-384B34588A6B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429B8E-2D83-AE46-BB70-995792F4EB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2000"/>
            <a:ext cx="4763244" cy="857250"/>
          </a:xfrm>
        </p:spPr>
        <p:txBody>
          <a:bodyPr>
            <a:noAutofit/>
          </a:bodyPr>
          <a:lstStyle>
            <a:lvl1pPr marL="0" indent="0">
              <a:buNone/>
              <a:defRPr sz="60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fr-FR" noProof="0" dirty="0"/>
              <a:t>Click</a:t>
            </a:r>
          </a:p>
        </p:txBody>
      </p:sp>
      <p:sp>
        <p:nvSpPr>
          <p:cNvPr id="5" name="Media Placeholder 4">
            <a:extLst>
              <a:ext uri="{FF2B5EF4-FFF2-40B4-BE49-F238E27FC236}">
                <a16:creationId xmlns:a16="http://schemas.microsoft.com/office/drawing/2014/main" id="{D047F83E-F698-144C-9C7A-17BACE9D6550}"/>
              </a:ext>
            </a:extLst>
          </p:cNvPr>
          <p:cNvSpPr>
            <a:spLocks noGrp="1"/>
          </p:cNvSpPr>
          <p:nvPr>
            <p:ph type="media" sz="quarter" idx="15"/>
          </p:nvPr>
        </p:nvSpPr>
        <p:spPr>
          <a:xfrm>
            <a:off x="648000" y="2011303"/>
            <a:ext cx="990600" cy="8572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12" name="Left Arrow 1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C4EFE5E-5622-E64E-8957-2BFEDE80C0E9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00"/>
              </a:solidFill>
              <a:highlight>
                <a:srgbClr val="FFFF00"/>
              </a:highlight>
            </a:endParaRPr>
          </a:p>
        </p:txBody>
      </p:sp>
      <p:sp>
        <p:nvSpPr>
          <p:cNvPr id="13" name="Right Arrow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9A6F23E-5299-A548-B479-698CE0209329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83144D-68DE-B544-843D-A41E06023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rgbClr val="FFFF00"/>
                </a:solidFill>
                <a:latin typeface="ATLANTA BOOK" panose="020B0502020202020204" pitchFamily="34"/>
              </a:defRPr>
            </a:lvl1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EC15E877-E7B9-C04E-B4DD-D2069E6DE18A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  <p:sp>
        <p:nvSpPr>
          <p:cNvPr id="15" name="Date Placeholder 3">
            <a:extLst>
              <a:ext uri="{FF2B5EF4-FFF2-40B4-BE49-F238E27FC236}">
                <a16:creationId xmlns:a16="http://schemas.microsoft.com/office/drawing/2014/main" id="{6B9CECCF-673A-5442-AC07-94453766E16C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/>
              <a:t>Greetings</a:t>
            </a:r>
          </a:p>
        </p:txBody>
      </p:sp>
    </p:spTree>
    <p:extLst>
      <p:ext uri="{BB962C8B-B14F-4D97-AF65-F5344CB8AC3E}">
        <p14:creationId xmlns:p14="http://schemas.microsoft.com/office/powerpoint/2010/main" val="32893877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133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C03BFDC-8A54-7641-9E9E-2206EFDD69FC}"/>
              </a:ext>
            </a:extLst>
          </p:cNvPr>
          <p:cNvSpPr/>
          <p:nvPr userDrawn="1"/>
        </p:nvSpPr>
        <p:spPr>
          <a:xfrm>
            <a:off x="4816800" y="324000"/>
            <a:ext cx="6130477" cy="6038533"/>
          </a:xfrm>
          <a:prstGeom prst="ellipse">
            <a:avLst/>
          </a:prstGeom>
          <a:solidFill>
            <a:srgbClr val="007F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Media Placeholder 2">
            <a:extLst>
              <a:ext uri="{FF2B5EF4-FFF2-40B4-BE49-F238E27FC236}">
                <a16:creationId xmlns:a16="http://schemas.microsoft.com/office/drawing/2014/main" id="{9715094C-59F2-D648-A322-7524664963D7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7772" y="540326"/>
            <a:ext cx="914400" cy="91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E1FDE1-0E0E-9041-A3BC-13BB68A5C3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2000"/>
            <a:ext cx="3912055" cy="1166696"/>
          </a:xfrm>
        </p:spPr>
        <p:txBody>
          <a:bodyPr>
            <a:normAutofit/>
          </a:bodyPr>
          <a:lstStyle>
            <a:lvl1pPr marL="0" indent="0">
              <a:buNone/>
              <a:defRPr sz="60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fr-FR" noProof="0" dirty="0"/>
              <a:t>Click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90402BB-1258-C147-BCF5-0DFC49E1C1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rgbClr val="FF0000"/>
                </a:solidFill>
                <a:latin typeface="ATLANTA BOOK" panose="020B0502020202020204" pitchFamily="34"/>
              </a:defRPr>
            </a:lvl1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Left Arrow 1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535C1E2-C278-5649-A681-C1AF8CFD306F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ight Arrow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0511A9-F1D0-7C4D-9A6A-455E5868B6D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Media Placeholder 4">
            <a:extLst>
              <a:ext uri="{FF2B5EF4-FFF2-40B4-BE49-F238E27FC236}">
                <a16:creationId xmlns:a16="http://schemas.microsoft.com/office/drawing/2014/main" id="{23800479-B1BE-ED46-BDA6-AB590F53E9E4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777204" y="2157295"/>
            <a:ext cx="935038" cy="87471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fr-FR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3B1F5594-26FC-D041-9451-35FB6E65FEAC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4BDA4611-D8C4-9D47-AAF3-484B807155FE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sz="1800" dirty="0">
                <a:solidFill>
                  <a:srgbClr val="FF0000"/>
                </a:solidFill>
              </a:rPr>
              <a:t>Greetings</a:t>
            </a:r>
          </a:p>
        </p:txBody>
      </p:sp>
    </p:spTree>
    <p:extLst>
      <p:ext uri="{BB962C8B-B14F-4D97-AF65-F5344CB8AC3E}">
        <p14:creationId xmlns:p14="http://schemas.microsoft.com/office/powerpoint/2010/main" val="1767444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eft Arrow 1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BED4940-E092-8D4B-8675-38736395B6B7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ight Arrow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B544EA9-6054-9543-B854-555092C220B0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23C6A3-D95D-2040-90C3-4768D643AD6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8CEDD243-9CB9-C344-A9C8-5FA3CB86837D}"/>
              </a:ext>
            </a:extLst>
          </p:cNvPr>
          <p:cNvSpPr txBox="1">
            <a:spLocks/>
          </p:cNvSpPr>
          <p:nvPr userDrawn="1"/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2000" b="0" i="0" kern="1200">
                <a:solidFill>
                  <a:srgbClr val="FFFF00"/>
                </a:solidFill>
                <a:latin typeface="ATLANTA BOOK" panose="020B0502020202020204" pitchFamily="34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>
                <a:solidFill>
                  <a:srgbClr val="FF0000"/>
                </a:solidFill>
              </a:rPr>
              <a:pPr/>
              <a:t>‹#›</a:t>
            </a:fld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41C55668-6BDE-4141-9EA7-4FC13C746879}"/>
              </a:ext>
            </a:extLst>
          </p:cNvPr>
          <p:cNvSpPr txBox="1">
            <a:spLocks/>
          </p:cNvSpPr>
          <p:nvPr userDrawn="1"/>
        </p:nvSpPr>
        <p:spPr>
          <a:xfrm>
            <a:off x="4806000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b="1" kern="1200">
                <a:solidFill>
                  <a:srgbClr val="FFFF00"/>
                </a:solidFill>
                <a:latin typeface="Comic Sans MS" panose="030F0902030302020204" pitchFamily="66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GB" altLang="en-US" dirty="0">
                <a:solidFill>
                  <a:srgbClr val="FF0000"/>
                </a:solidFill>
              </a:rPr>
              <a:t>Greetings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7D12D246-E193-B84C-9F5E-AF450000C3B5}"/>
              </a:ext>
            </a:extLst>
          </p:cNvPr>
          <p:cNvSpPr txBox="1">
            <a:spLocks/>
          </p:cNvSpPr>
          <p:nvPr userDrawn="1"/>
        </p:nvSpPr>
        <p:spPr>
          <a:xfrm>
            <a:off x="838800" y="6300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GB" alt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36112176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 i="0">
                <a:solidFill>
                  <a:srgbClr val="FFFF00"/>
                </a:solidFill>
                <a:latin typeface="ATLANTA BOOK" panose="020B0502020202020204" pitchFamily="34"/>
              </a:defRPr>
            </a:lvl1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1A97B9-136E-1C43-AABF-59007B31DA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06176" y="6300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rgbClr val="FFFF00"/>
                </a:solidFill>
                <a:latin typeface="Comic Sans MS" panose="030F0902030302020204" pitchFamily="66" charset="0"/>
              </a:defRPr>
            </a:lvl1pPr>
          </a:lstStyle>
          <a:p>
            <a:pPr algn="ctr">
              <a:defRPr/>
            </a:pPr>
            <a:r>
              <a:rPr lang="en-GB" altLang="en-US" dirty="0"/>
              <a:t>Greetings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391327-2369-364A-9C76-9DA865EB13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299998"/>
            <a:ext cx="3967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>
              <a:defRPr/>
            </a:pPr>
            <a:r>
              <a:rPr lang="en-US" dirty="0"/>
              <a:t>© </a:t>
            </a:r>
            <a:r>
              <a:rPr lang="en-GB" altLang="en-US" dirty="0"/>
              <a:t>Brilliant Publications Limited</a:t>
            </a:r>
          </a:p>
        </p:txBody>
      </p:sp>
    </p:spTree>
    <p:extLst>
      <p:ext uri="{BB962C8B-B14F-4D97-AF65-F5344CB8AC3E}">
        <p14:creationId xmlns:p14="http://schemas.microsoft.com/office/powerpoint/2010/main" val="30653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9" r:id="rId2"/>
    <p:sldLayoutId id="2147483651" r:id="rId3"/>
    <p:sldLayoutId id="2147483688" r:id="rId4"/>
    <p:sldLayoutId id="2147483655" r:id="rId5"/>
    <p:sldLayoutId id="2147483650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133" userDrawn="1">
          <p15:clr>
            <a:srgbClr val="F26B43"/>
          </p15:clr>
        </p15:guide>
        <p15:guide id="2" pos="5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media" Target="../media/media9.m4a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3.emf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openxmlformats.org/officeDocument/2006/relationships/image" Target="../media/image5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4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emf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3.emf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tNkI6QFZ50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4a"/><Relationship Id="rId7" Type="http://schemas.openxmlformats.org/officeDocument/2006/relationships/image" Target="../media/image5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2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em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157C60A2-1AA7-FB4D-8F76-4136F7570CED}"/>
              </a:ext>
            </a:extLst>
          </p:cNvPr>
          <p:cNvSpPr txBox="1">
            <a:spLocks/>
          </p:cNvSpPr>
          <p:nvPr/>
        </p:nvSpPr>
        <p:spPr>
          <a:xfrm>
            <a:off x="0" y="329610"/>
            <a:ext cx="12192000" cy="132556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000" b="1" dirty="0">
                <a:solidFill>
                  <a:srgbClr val="FFFF00"/>
                </a:solidFill>
                <a:latin typeface="Comic Sans MS" panose="030F0902030302020204" pitchFamily="66" charset="0"/>
              </a:rPr>
              <a:t>Greetings</a:t>
            </a: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F3D18835-F87D-CC46-88EF-2F68D6963F82}"/>
              </a:ext>
            </a:extLst>
          </p:cNvPr>
          <p:cNvSpPr/>
          <p:nvPr/>
        </p:nvSpPr>
        <p:spPr>
          <a:xfrm>
            <a:off x="1582221" y="1520772"/>
            <a:ext cx="9123452" cy="4643722"/>
          </a:xfrm>
          <a:prstGeom prst="hexagon">
            <a:avLst/>
          </a:prstGeom>
          <a:solidFill>
            <a:schemeClr val="bg1"/>
          </a:solidFill>
          <a:ln w="76200">
            <a:solidFill>
              <a:srgbClr val="0071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B989BA-3E83-EF40-A9D0-DA7393E0F3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323" y="1323085"/>
            <a:ext cx="5819816" cy="503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FEC9EA7-9263-6843-99BB-0C44AB4379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211" y="0"/>
            <a:ext cx="6696917" cy="7230140"/>
          </a:xfrm>
          <a:prstGeom prst="rect">
            <a:avLst/>
          </a:prstGeom>
        </p:spPr>
      </p:pic>
      <p:pic>
        <p:nvPicPr>
          <p:cNvPr id="2" name="AUD-20211117-WA0007.m4a" descr="AUD-20211117-WA0007.m4a">
            <a:hlinkClick r:id="" action="ppaction://media"/>
            <a:extLst>
              <a:ext uri="{FF2B5EF4-FFF2-40B4-BE49-F238E27FC236}">
                <a16:creationId xmlns:a16="http://schemas.microsoft.com/office/drawing/2014/main" id="{F5DBCBC0-36D9-0545-845A-AD7F801F6CB9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1"/>
            <p:extLst>
              <p:ext uri="{DAA4B4D4-6D71-4841-9C94-3DE7FCFB9230}">
                <p14:media xmlns:p14="http://schemas.microsoft.com/office/powerpoint/2010/main" r:embed="rId2">
                  <p14:trim st="1350.857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18419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-revoir.mp3" descr="au-revoir.mp3">
            <a:hlinkClick r:id="" action="ppaction://media"/>
            <a:extLst>
              <a:ext uri="{FF2B5EF4-FFF2-40B4-BE49-F238E27FC236}">
                <a16:creationId xmlns:a16="http://schemas.microsoft.com/office/drawing/2014/main" id="{9C7C2992-3F63-DF42-A957-C97095FF2B9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A35300-1AE5-8A40-A8E2-E8CF0C060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92" y="425606"/>
            <a:ext cx="5872421" cy="593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8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10AAD9-3A50-0D4B-BF2C-DF2F40EBA6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2000"/>
            <a:ext cx="3777874" cy="633412"/>
          </a:xfrm>
        </p:spPr>
        <p:txBody>
          <a:bodyPr/>
          <a:lstStyle/>
          <a:p>
            <a:r>
              <a:rPr lang="fr-FR" altLang="en-US" dirty="0"/>
              <a:t>Bonjour !</a:t>
            </a:r>
            <a:endParaRPr lang="fr-FR" dirty="0"/>
          </a:p>
          <a:p>
            <a:endParaRPr lang="fr-FR" dirty="0"/>
          </a:p>
        </p:txBody>
      </p:sp>
      <p:pic>
        <p:nvPicPr>
          <p:cNvPr id="5" name="bonjour.mp3" descr="bonjour.mp3">
            <a:hlinkClick r:id="" action="ppaction://media"/>
            <a:extLst>
              <a:ext uri="{FF2B5EF4-FFF2-40B4-BE49-F238E27FC236}">
                <a16:creationId xmlns:a16="http://schemas.microsoft.com/office/drawing/2014/main" id="{A284D6B1-0EEC-384B-B118-063A7661FE52}"/>
              </a:ext>
            </a:extLst>
          </p:cNvPr>
          <p:cNvPicPr>
            <a:picLocks noGrp="1" noChangeAspect="1"/>
          </p:cNvPicPr>
          <p:nvPr>
            <p:ph type="media" sz="quarter" idx="1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6600" y="1822450"/>
            <a:ext cx="812800" cy="8128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8D1BC-58A0-E040-B418-837A6B4CC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73D996-D092-AF45-BECB-3BC28AFC97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21" y="996949"/>
            <a:ext cx="4492359" cy="61131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14F0457-D310-AE43-8F93-E43C05FF1612}"/>
              </a:ext>
            </a:extLst>
          </p:cNvPr>
          <p:cNvSpPr txBox="1"/>
          <p:nvPr/>
        </p:nvSpPr>
        <p:spPr>
          <a:xfrm>
            <a:off x="6623133" y="489118"/>
            <a:ext cx="282323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altLang="en-US" sz="6000" dirty="0">
                <a:solidFill>
                  <a:schemeClr val="bg1"/>
                </a:solidFill>
                <a:latin typeface="Comic Sans MS" panose="030F0702030302020204" pitchFamily="66" charset="0"/>
              </a:rPr>
              <a:t>Salut !</a:t>
            </a:r>
            <a:endParaRPr lang="fr-FR" sz="6000" dirty="0">
              <a:solidFill>
                <a:schemeClr val="bg1"/>
              </a:solidFill>
            </a:endParaRPr>
          </a:p>
        </p:txBody>
      </p:sp>
      <p:pic>
        <p:nvPicPr>
          <p:cNvPr id="10" name="Salut.m4a" descr="Salut.m4a">
            <a:hlinkClick r:id="" action="ppaction://media"/>
            <a:extLst>
              <a:ext uri="{FF2B5EF4-FFF2-40B4-BE49-F238E27FC236}">
                <a16:creationId xmlns:a16="http://schemas.microsoft.com/office/drawing/2014/main" id="{0DDE6769-A6B5-DE42-8A05-50A36C895B3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tx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9EA437-ED97-354A-9DBE-F20C2EAD386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835" y="-693633"/>
            <a:ext cx="5652586" cy="69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57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10AAD9-3A50-0D4B-BF2C-DF2F40EBA6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5631" y="363537"/>
            <a:ext cx="6045877" cy="633412"/>
          </a:xfrm>
        </p:spPr>
        <p:txBody>
          <a:bodyPr/>
          <a:lstStyle/>
          <a:p>
            <a:r>
              <a:rPr lang="fr-FR" altLang="en-US" dirty="0"/>
              <a:t>Comment ça va ?</a:t>
            </a:r>
            <a:endParaRPr lang="fr-F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8D1BC-58A0-E040-B418-837A6B4CC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2" name="Comment-ca-va.mp3" descr="Comment-ca-va.mp3">
            <a:hlinkClick r:id="" action="ppaction://media"/>
            <a:extLst>
              <a:ext uri="{FF2B5EF4-FFF2-40B4-BE49-F238E27FC236}">
                <a16:creationId xmlns:a16="http://schemas.microsoft.com/office/drawing/2014/main" id="{D14B510E-2818-4D4B-AE97-711AD3AAB6E9}"/>
              </a:ext>
            </a:extLst>
          </p:cNvPr>
          <p:cNvPicPr>
            <a:picLocks noGrp="1" noChangeAspect="1"/>
          </p:cNvPicPr>
          <p:nvPr>
            <p:ph type="media" sz="quarter" idx="1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1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1093" y="131848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75AE10-424F-A84A-8C0D-0210176073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3" y="1724880"/>
            <a:ext cx="5312212" cy="44795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730CEFB-FAF6-B747-965D-5F2808ED52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425" y="653569"/>
            <a:ext cx="5198583" cy="5335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-va-bien.mp3" descr="ca-va-bien.mp3">
            <a:hlinkClick r:id="" action="ppaction://media"/>
            <a:extLst>
              <a:ext uri="{FF2B5EF4-FFF2-40B4-BE49-F238E27FC236}">
                <a16:creationId xmlns:a16="http://schemas.microsoft.com/office/drawing/2014/main" id="{1D96CC13-B4CF-954C-891F-B137CAEF6FA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3686A6D-4AFF-0D41-98DD-37E5FDC27B3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999" y="611999"/>
            <a:ext cx="4525249" cy="10517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altLang="en-US" dirty="0">
                <a:solidFill>
                  <a:schemeClr val="bg1"/>
                </a:solidFill>
              </a:rPr>
              <a:t>Ça va bien !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78FF79-79AB-8244-BF82-FF332EB073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818" y="611998"/>
            <a:ext cx="6442916" cy="563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8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a va trŠs bien.m4a" descr="Ca va trŠs bien.m4a">
            <a:hlinkClick r:id="" action="ppaction://media"/>
            <a:extLst>
              <a:ext uri="{FF2B5EF4-FFF2-40B4-BE49-F238E27FC236}">
                <a16:creationId xmlns:a16="http://schemas.microsoft.com/office/drawing/2014/main" id="{649DA0F2-BA05-1240-A9A5-4668341B5A2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BF73448-E69E-9B47-9DE5-A09A65D3E1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2000"/>
            <a:ext cx="3912055" cy="914400"/>
          </a:xfrm>
        </p:spPr>
        <p:txBody>
          <a:bodyPr>
            <a:noAutofit/>
          </a:bodyPr>
          <a:lstStyle/>
          <a:p>
            <a:r>
              <a:rPr lang="fr-FR" altLang="en-US" dirty="0"/>
              <a:t>Ça va très</a:t>
            </a:r>
          </a:p>
          <a:p>
            <a:r>
              <a:rPr lang="fr-FR" altLang="en-US" dirty="0"/>
              <a:t>bien !</a:t>
            </a:r>
            <a:endParaRPr lang="fr-FR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F7713-A06C-D844-88B5-121A09729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15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460F95-D3B1-074B-8A43-A09CEC1C291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113" y="265397"/>
            <a:ext cx="5627667" cy="5961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11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A17499-258D-964E-88FE-8FC3841F7A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2000"/>
            <a:ext cx="3912055" cy="2196514"/>
          </a:xfrm>
        </p:spPr>
        <p:txBody>
          <a:bodyPr>
            <a:normAutofit/>
          </a:bodyPr>
          <a:lstStyle/>
          <a:p>
            <a:r>
              <a:rPr lang="en-GB" altLang="en-US" dirty="0"/>
              <a:t>Comme ci,</a:t>
            </a:r>
          </a:p>
          <a:p>
            <a:r>
              <a:rPr lang="en-GB" altLang="en-US"/>
              <a:t>Comme ça</a:t>
            </a:r>
            <a:r>
              <a:rPr lang="en-GB" altLang="en-US" dirty="0"/>
              <a:t>.</a:t>
            </a:r>
            <a:endParaRPr lang="fr-FR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835410-A289-764E-ABAC-4D5AAB6D0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3" name="comme ci- comme-ca.mp3" descr="comme ci- comme-ca.mp3">
            <a:hlinkClick r:id="" action="ppaction://media"/>
            <a:extLst>
              <a:ext uri="{FF2B5EF4-FFF2-40B4-BE49-F238E27FC236}">
                <a16:creationId xmlns:a16="http://schemas.microsoft.com/office/drawing/2014/main" id="{1EB1D862-568C-2F4D-A3A4-BB77D3B678B9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645661F-E54C-4B4A-BCB1-DAAB13C9E9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310" y="0"/>
            <a:ext cx="5374795" cy="657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55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3031B3-FC8B-CD4B-86F8-3EEC1EE2F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730" y="27182"/>
            <a:ext cx="7316354" cy="6397781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2CD407-7D53-3B43-B9CA-F3306E271E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999" y="612000"/>
            <a:ext cx="4525249" cy="914400"/>
          </a:xfrm>
        </p:spPr>
        <p:txBody>
          <a:bodyPr/>
          <a:lstStyle/>
          <a:p>
            <a:pPr marL="0" indent="0">
              <a:buNone/>
            </a:pPr>
            <a:r>
              <a:rPr lang="fr-FR" altLang="en-US" dirty="0">
                <a:solidFill>
                  <a:schemeClr val="bg1"/>
                </a:solidFill>
              </a:rPr>
              <a:t>Ça va mal !</a:t>
            </a:r>
          </a:p>
          <a:p>
            <a:endParaRPr lang="fr-FR" dirty="0"/>
          </a:p>
        </p:txBody>
      </p:sp>
      <p:pic>
        <p:nvPicPr>
          <p:cNvPr id="8" name="AUD-20211117-WA0007.m4a" descr="AUD-20211117-WA0007.m4a">
            <a:hlinkClick r:id="" action="ppaction://media"/>
            <a:extLst>
              <a:ext uri="{FF2B5EF4-FFF2-40B4-BE49-F238E27FC236}">
                <a16:creationId xmlns:a16="http://schemas.microsoft.com/office/drawing/2014/main" id="{A653EE74-3F5C-5848-8800-5AA434709D3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53348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 va tres mal.m4a" descr="Ca va tres mal.m4a">
            <a:hlinkClick r:id="" action="ppaction://media"/>
            <a:extLst>
              <a:ext uri="{FF2B5EF4-FFF2-40B4-BE49-F238E27FC236}">
                <a16:creationId xmlns:a16="http://schemas.microsoft.com/office/drawing/2014/main" id="{A5BB9CD6-0442-F047-888A-4A9A7CB84CE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158DBB-AA36-0D49-8224-EFD6D8B68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8000" y="611999"/>
            <a:ext cx="3912055" cy="1829865"/>
          </a:xfrm>
        </p:spPr>
        <p:txBody>
          <a:bodyPr>
            <a:normAutofit fontScale="70000" lnSpcReduction="20000"/>
          </a:bodyPr>
          <a:lstStyle/>
          <a:p>
            <a:r>
              <a:rPr lang="fr-FR" altLang="en-US" sz="8600" dirty="0"/>
              <a:t>Ça va très</a:t>
            </a:r>
          </a:p>
          <a:p>
            <a:r>
              <a:rPr lang="fr-FR" altLang="en-US" sz="8600" dirty="0"/>
              <a:t>mal !</a:t>
            </a:r>
          </a:p>
          <a:p>
            <a:endParaRPr lang="fr-F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97F61A-BBF2-1449-9277-91C862A683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328857-E987-9A4A-BC30-A9E433FA74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6" y="224955"/>
            <a:ext cx="5266341" cy="585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FEC9EA7-9263-6843-99BB-0C44AB4379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783" y="197428"/>
            <a:ext cx="6696917" cy="7230140"/>
          </a:xfrm>
          <a:prstGeom prst="rect">
            <a:avLst/>
          </a:prstGeom>
        </p:spPr>
      </p:pic>
      <p:pic>
        <p:nvPicPr>
          <p:cNvPr id="2" name="male-Desole.m4a" descr="male-Desole.m4a">
            <a:hlinkClick r:id="" action="ppaction://media"/>
            <a:extLst>
              <a:ext uri="{FF2B5EF4-FFF2-40B4-BE49-F238E27FC236}">
                <a16:creationId xmlns:a16="http://schemas.microsoft.com/office/drawing/2014/main" id="{45E7D455-A93D-384C-B2B1-4825A99181F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6808A6-D5D3-4040-A1A9-C1E4BE702A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999" y="612000"/>
            <a:ext cx="4525249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altLang="en-US" dirty="0">
                <a:solidFill>
                  <a:schemeClr val="bg1"/>
                </a:solidFill>
              </a:rPr>
              <a:t>Désolé.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438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4294967295"/>
          </p:nvPr>
        </p:nvSpPr>
        <p:spPr>
          <a:xfrm>
            <a:off x="877681" y="4280507"/>
            <a:ext cx="11314319" cy="1624012"/>
          </a:xfrm>
        </p:spPr>
        <p:txBody>
          <a:bodyPr lIns="0" tIns="0" rIns="0" bIns="0" anchor="t" anchorCtr="0">
            <a:normAutofit/>
          </a:bodyPr>
          <a:lstStyle/>
          <a:p>
            <a:pPr marL="0" indent="0">
              <a:buNone/>
            </a:pPr>
            <a:r>
              <a:rPr lang="en-GB" altLang="en-US" dirty="0">
                <a:solidFill>
                  <a:srgbClr val="006600"/>
                </a:solidFill>
              </a:rPr>
              <a:t> </a:t>
            </a:r>
            <a:r>
              <a:rPr lang="en-GB" altLang="en-US" sz="4000" dirty="0">
                <a:solidFill>
                  <a:srgbClr val="0070C0"/>
                </a:solidFill>
                <a:latin typeface="Comic Sans MS" panose="030F0902030302020204" pitchFamily="66" charset="0"/>
              </a:rPr>
              <a:t>To say simple greetings in French.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26" y="539245"/>
            <a:ext cx="4083133" cy="2626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EDB6AD8-D160-9843-A8F2-B721F81BAC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57" y="732265"/>
            <a:ext cx="7857460" cy="143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7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-revoir.mp3" descr="au-revoir.mp3">
            <a:hlinkClick r:id="" action="ppaction://media"/>
            <a:extLst>
              <a:ext uri="{FF2B5EF4-FFF2-40B4-BE49-F238E27FC236}">
                <a16:creationId xmlns:a16="http://schemas.microsoft.com/office/drawing/2014/main" id="{9C7C2992-3F63-DF42-A957-C97095FF2B9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8A35300-1AE5-8A40-A8E2-E8CF0C060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92" y="425606"/>
            <a:ext cx="5872421" cy="5930744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AC721801-6DBF-0A44-9F9F-AC9DD5F911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999" y="612000"/>
            <a:ext cx="4525249" cy="914400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>
                <a:solidFill>
                  <a:schemeClr val="bg1"/>
                </a:solidFill>
              </a:rPr>
              <a:t>Au revoir.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56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79F0232-4926-E541-ADDA-1E36DD4B4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098" y="2155878"/>
            <a:ext cx="12288818" cy="511256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E9654-1A44-2943-80B4-DDD6B5BAE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38FEE-63EB-4F2E-A0D4-C32AEA49C8A0}" type="slidenum">
              <a:rPr lang="en-GB" smtClean="0"/>
              <a:t>21</a:t>
            </a:fld>
            <a:endParaRPr lang="en-GB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BA5CCB2-F838-8D4C-85A1-34DB05CCD091}"/>
              </a:ext>
            </a:extLst>
          </p:cNvPr>
          <p:cNvSpPr txBox="1">
            <a:spLocks/>
          </p:cNvSpPr>
          <p:nvPr/>
        </p:nvSpPr>
        <p:spPr>
          <a:xfrm>
            <a:off x="854297" y="830315"/>
            <a:ext cx="846455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dirty="0">
                <a:solidFill>
                  <a:srgbClr val="FFC000"/>
                </a:solidFill>
                <a:latin typeface="Comic Sans MS" panose="030F0702030302020204" pitchFamily="66" charset="0"/>
              </a:rPr>
              <a:t>Song for extension activity</a:t>
            </a:r>
            <a:endParaRPr lang="en-GB" dirty="0">
              <a:solidFill>
                <a:srgbClr val="FFC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altLang="en-US" u="sng" dirty="0">
                <a:solidFill>
                  <a:srgbClr val="FFC000"/>
                </a:solidFill>
                <a:latin typeface="Comic Sans MS" panose="030F0702030302020204" pitchFamily="66" charset="0"/>
              </a:rPr>
              <a:t> </a:t>
            </a:r>
            <a:endParaRPr lang="en-GB" altLang="en-US" u="sng" dirty="0">
              <a:solidFill>
                <a:srgbClr val="FFC000"/>
              </a:solidFill>
            </a:endParaRPr>
          </a:p>
        </p:txBody>
      </p:sp>
      <p:sp>
        <p:nvSpPr>
          <p:cNvPr id="8" name="Left Arrow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98CB6E7-910A-204E-9FFB-63BB1B0554C2}"/>
              </a:ext>
            </a:extLst>
          </p:cNvPr>
          <p:cNvSpPr/>
          <p:nvPr/>
        </p:nvSpPr>
        <p:spPr>
          <a:xfrm>
            <a:off x="300207" y="3410602"/>
            <a:ext cx="554090" cy="48463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Picture 10" descr="A red and white flag&#10;&#10;Description automatically generated with low confidence">
            <a:hlinkClick r:id="rId3"/>
            <a:extLst>
              <a:ext uri="{FF2B5EF4-FFF2-40B4-BE49-F238E27FC236}">
                <a16:creationId xmlns:a16="http://schemas.microsoft.com/office/drawing/2014/main" id="{CD620721-2EB6-1E42-96C4-91B426EE2E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505" y="501159"/>
            <a:ext cx="1625600" cy="16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38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onjour.mp3" descr="bonjour.mp3">
            <a:hlinkClick r:id="" action="ppaction://media"/>
            <a:extLst>
              <a:ext uri="{FF2B5EF4-FFF2-40B4-BE49-F238E27FC236}">
                <a16:creationId xmlns:a16="http://schemas.microsoft.com/office/drawing/2014/main" id="{A284D6B1-0EEC-384B-B118-063A7661FE52}"/>
              </a:ext>
            </a:extLst>
          </p:cNvPr>
          <p:cNvPicPr>
            <a:picLocks noGrp="1" noChangeAspect="1"/>
          </p:cNvPicPr>
          <p:nvPr>
            <p:ph type="media" sz="quarter" idx="1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6600" y="1822450"/>
            <a:ext cx="812800" cy="8128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8D1BC-58A0-E040-B418-837A6B4CC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73D996-D092-AF45-BECB-3BC28AFC97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21" y="996949"/>
            <a:ext cx="4492359" cy="6113134"/>
          </a:xfrm>
          <a:prstGeom prst="rect">
            <a:avLst/>
          </a:prstGeom>
        </p:spPr>
      </p:pic>
      <p:pic>
        <p:nvPicPr>
          <p:cNvPr id="10" name="Salut.m4a" descr="Salut.m4a">
            <a:hlinkClick r:id="" action="ppaction://media"/>
            <a:extLst>
              <a:ext uri="{FF2B5EF4-FFF2-40B4-BE49-F238E27FC236}">
                <a16:creationId xmlns:a16="http://schemas.microsoft.com/office/drawing/2014/main" id="{0DDE6769-A6B5-DE42-8A05-50A36C895B3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tx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90A5B1-C4B4-A540-81DE-2F5C0F3B15F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798" y="-706580"/>
            <a:ext cx="5652586" cy="69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11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E8D1BC-58A0-E040-B418-837A6B4CC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00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73D996-D092-AF45-BECB-3BC28AFC97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121" y="996949"/>
            <a:ext cx="4492359" cy="6113134"/>
          </a:xfrm>
          <a:prstGeom prst="rect">
            <a:avLst/>
          </a:prstGeom>
        </p:spPr>
      </p:pic>
      <p:pic>
        <p:nvPicPr>
          <p:cNvPr id="2" name="Comment-ca-va.mp3" descr="Comment-ca-va.mp3">
            <a:hlinkClick r:id="" action="ppaction://media"/>
            <a:extLst>
              <a:ext uri="{FF2B5EF4-FFF2-40B4-BE49-F238E27FC236}">
                <a16:creationId xmlns:a16="http://schemas.microsoft.com/office/drawing/2014/main" id="{8C1C2436-52C4-EB4E-9664-86A19AEDBF16}"/>
              </a:ext>
            </a:extLst>
          </p:cNvPr>
          <p:cNvPicPr>
            <a:picLocks noGrp="1" noChangeAspect="1"/>
          </p:cNvPicPr>
          <p:nvPr>
            <p:ph type="media" sz="quarter" idx="1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1">
                <a:lumMod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36600" y="182160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CBF2F8-5CF6-EB4F-A202-9BE16928F6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798" y="-706580"/>
            <a:ext cx="5652586" cy="699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7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-va-bien.mp3" descr="ca-va-bien.mp3">
            <a:hlinkClick r:id="" action="ppaction://media"/>
            <a:extLst>
              <a:ext uri="{FF2B5EF4-FFF2-40B4-BE49-F238E27FC236}">
                <a16:creationId xmlns:a16="http://schemas.microsoft.com/office/drawing/2014/main" id="{1D96CC13-B4CF-954C-891F-B137CAEF6FA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1">
                <a:lumMod val="50000"/>
                <a:lumOff val="5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533DD2-8407-C743-B770-22D27BD82EE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611" y="237506"/>
            <a:ext cx="6255889" cy="613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58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a va trŠs bien.m4a" descr="Ca va trŠs bien.m4a">
            <a:hlinkClick r:id="" action="ppaction://media"/>
            <a:extLst>
              <a:ext uri="{FF2B5EF4-FFF2-40B4-BE49-F238E27FC236}">
                <a16:creationId xmlns:a16="http://schemas.microsoft.com/office/drawing/2014/main" id="{649DA0F2-BA05-1240-A9A5-4668341B5A2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F7713-A06C-D844-88B5-121A09729C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F21255-B470-A949-A887-4A6A9B709FA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890" y="124967"/>
            <a:ext cx="5556414" cy="588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756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835410-A289-764E-ABAC-4D5AAB6D00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3" name="comme ci- comme-ca.mp3" descr="comme ci- comme-ca.mp3">
            <a:hlinkClick r:id="" action="ppaction://media"/>
            <a:extLst>
              <a:ext uri="{FF2B5EF4-FFF2-40B4-BE49-F238E27FC236}">
                <a16:creationId xmlns:a16="http://schemas.microsoft.com/office/drawing/2014/main" id="{35B2B8E7-571F-374B-82B7-DBADDEE73D3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01CCB0-12DF-8848-A9B4-A1A1D25AA0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085" y="172179"/>
            <a:ext cx="5332020" cy="638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8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3031B3-FC8B-CD4B-86F8-3EEC1EE2F1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730" y="27182"/>
            <a:ext cx="7316354" cy="6397781"/>
          </a:xfrm>
          <a:prstGeom prst="rect">
            <a:avLst/>
          </a:prstGeom>
        </p:spPr>
      </p:pic>
      <p:pic>
        <p:nvPicPr>
          <p:cNvPr id="2" name="male-Ça va mal .m4a" descr="male-Ça va mal .m4a">
            <a:hlinkClick r:id="" action="ppaction://media"/>
            <a:extLst>
              <a:ext uri="{FF2B5EF4-FFF2-40B4-BE49-F238E27FC236}">
                <a16:creationId xmlns:a16="http://schemas.microsoft.com/office/drawing/2014/main" id="{57340359-C445-1347-8174-26F7442CA304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33931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 va tres mal.m4a" descr="Ca va tres mal.m4a">
            <a:hlinkClick r:id="" action="ppaction://media"/>
            <a:extLst>
              <a:ext uri="{FF2B5EF4-FFF2-40B4-BE49-F238E27FC236}">
                <a16:creationId xmlns:a16="http://schemas.microsoft.com/office/drawing/2014/main" id="{A5BB9CD6-0442-F047-888A-4A9A7CB84CE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58500" y="590550"/>
            <a:ext cx="812800" cy="8128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C97F61A-BBF2-1449-9277-91C862A683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94505" y="6336000"/>
            <a:ext cx="2743200" cy="365125"/>
          </a:xfrm>
        </p:spPr>
        <p:txBody>
          <a:bodyPr/>
          <a:lstStyle/>
          <a:p>
            <a:fld id="{E8E38FEE-63EB-4F2E-A0D4-C32AEA49C8A0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270E12-E06E-FF4B-8044-C44DA5418B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886" y="224955"/>
            <a:ext cx="5266341" cy="585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015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632E62"/>
      </a:dk2>
      <a:lt2>
        <a:srgbClr val="EAE5EB"/>
      </a:lt2>
      <a:accent1>
        <a:srgbClr val="BF33BD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3774</TotalTime>
  <Words>62</Words>
  <Application>Microsoft Macintosh PowerPoint</Application>
  <PresentationFormat>Widescreen</PresentationFormat>
  <Paragraphs>28</Paragraphs>
  <Slides>21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ATLANTA BOOK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Priscilla Hannaford</cp:lastModifiedBy>
  <cp:revision>122</cp:revision>
  <cp:lastPrinted>2021-07-07T07:42:05Z</cp:lastPrinted>
  <dcterms:created xsi:type="dcterms:W3CDTF">2019-08-09T08:52:57Z</dcterms:created>
  <dcterms:modified xsi:type="dcterms:W3CDTF">2022-01-17T17:19:09Z</dcterms:modified>
  <cp:category/>
</cp:coreProperties>
</file>