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3" ContentType="audio/mpeg"/>
  <Default Extension="png" ContentType="image/png"/>
  <Default Extension="rels" ContentType="application/vnd.openxmlformats-package.relationships+xml"/>
  <Default Extension="svg" ContentType="image/svg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01" r:id="rId1"/>
  </p:sldMasterIdLst>
  <p:notesMasterIdLst>
    <p:notesMasterId r:id="rId32"/>
  </p:notesMasterIdLst>
  <p:handoutMasterIdLst>
    <p:handoutMasterId r:id="rId33"/>
  </p:handoutMasterIdLst>
  <p:sldIdLst>
    <p:sldId id="306" r:id="rId2"/>
    <p:sldId id="257" r:id="rId3"/>
    <p:sldId id="295" r:id="rId4"/>
    <p:sldId id="296" r:id="rId5"/>
    <p:sldId id="297" r:id="rId6"/>
    <p:sldId id="298" r:id="rId7"/>
    <p:sldId id="299" r:id="rId8"/>
    <p:sldId id="300" r:id="rId9"/>
    <p:sldId id="301" r:id="rId10"/>
    <p:sldId id="302" r:id="rId11"/>
    <p:sldId id="303" r:id="rId12"/>
    <p:sldId id="304" r:id="rId13"/>
    <p:sldId id="305" r:id="rId14"/>
    <p:sldId id="307" r:id="rId15"/>
    <p:sldId id="308" r:id="rId16"/>
    <p:sldId id="309" r:id="rId17"/>
    <p:sldId id="310" r:id="rId18"/>
    <p:sldId id="311" r:id="rId19"/>
    <p:sldId id="312" r:id="rId20"/>
    <p:sldId id="313" r:id="rId21"/>
    <p:sldId id="314" r:id="rId22"/>
    <p:sldId id="315" r:id="rId23"/>
    <p:sldId id="284" r:id="rId24"/>
    <p:sldId id="285" r:id="rId25"/>
    <p:sldId id="318" r:id="rId26"/>
    <p:sldId id="270" r:id="rId27"/>
    <p:sldId id="274" r:id="rId28"/>
    <p:sldId id="271" r:id="rId29"/>
    <p:sldId id="316" r:id="rId30"/>
    <p:sldId id="317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78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7F2E"/>
    <a:srgbClr val="CCF100"/>
    <a:srgbClr val="FFFF99"/>
    <a:srgbClr val="FFFFD0"/>
    <a:srgbClr val="CC3300"/>
    <a:srgbClr val="FFCCCC"/>
    <a:srgbClr val="0099FF"/>
    <a:srgbClr val="CFBFFF"/>
    <a:srgbClr val="FF9900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74"/>
    <p:restoredTop sz="91429"/>
  </p:normalViewPr>
  <p:slideViewPr>
    <p:cSldViewPr snapToGrid="0">
      <p:cViewPr varScale="1">
        <p:scale>
          <a:sx n="117" d="100"/>
          <a:sy n="117" d="100"/>
        </p:scale>
        <p:origin x="760" y="168"/>
      </p:cViewPr>
      <p:guideLst>
        <p:guide orient="horz" pos="4178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97" d="100"/>
          <a:sy n="97" d="100"/>
        </p:scale>
        <p:origin x="3120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DCA53D6-5D8A-5449-9AC8-241F289F98B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1181147-481E-7544-BE2C-FC9F9FFECB9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E10C9-A5E9-994F-83F6-E5AE2F3DE72E}" type="datetimeFigureOut">
              <a:rPr lang="fr-FR" smtClean="0"/>
              <a:t>02/01/2022</a:t>
            </a:fld>
            <a:endParaRPr lang="fr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CE4E786-127E-4A48-8E3E-DC4D7A9D6E7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600124-35A2-BD44-8F38-72EFECFD8B2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E63B81-D08D-9449-AEEB-A770849ECE2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8540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F4CB1D-6EA7-3C44-BC34-3E3B0ED04E37}" type="datetimeFigureOut">
              <a:rPr lang="fr-FR" smtClean="0"/>
              <a:t>02/01/2022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7829CA-8830-F348-94DC-A7974795869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46453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1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FA529FF-48E1-FA43-926A-8610E8B4D4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>
              <a:defRPr sz="1800"/>
            </a:lvl1pPr>
          </a:lstStyle>
          <a:p>
            <a:pPr>
              <a:defRPr/>
            </a:pPr>
            <a:r>
              <a:rPr lang="en-GB" altLang="en-US"/>
              <a:t>Numbers 0 to 10</a:t>
            </a:r>
            <a:endParaRPr lang="en-GB" alt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7F1B9D-5A59-0F49-85FD-EF6D13056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Brilliant Publications Limited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575DD6-31D6-5F49-853C-A0FAADC9EA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267A2A-73E5-486B-A526-E869951AFD8C}" type="slidenum">
              <a:rPr lang="en-GB" altLang="en-US" smtClean="0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6" name="Left Arrow 5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3ED4CC6F-D899-CF41-8069-F0E5C109CACB}"/>
              </a:ext>
            </a:extLst>
          </p:cNvPr>
          <p:cNvSpPr/>
          <p:nvPr userDrawn="1"/>
        </p:nvSpPr>
        <p:spPr>
          <a:xfrm>
            <a:off x="300207" y="3410607"/>
            <a:ext cx="554090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ight Arrow 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951275A9-11B7-CF42-B8AD-B3139D07913A}"/>
              </a:ext>
            </a:extLst>
          </p:cNvPr>
          <p:cNvSpPr/>
          <p:nvPr userDrawn="1"/>
        </p:nvSpPr>
        <p:spPr>
          <a:xfrm>
            <a:off x="11305009" y="3410607"/>
            <a:ext cx="554091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Media Placeholder 7">
            <a:extLst>
              <a:ext uri="{FF2B5EF4-FFF2-40B4-BE49-F238E27FC236}">
                <a16:creationId xmlns:a16="http://schemas.microsoft.com/office/drawing/2014/main" id="{6BC8521A-093F-F14A-AC99-247B0D338B44}"/>
              </a:ext>
            </a:extLst>
          </p:cNvPr>
          <p:cNvSpPr>
            <a:spLocks noGrp="1"/>
          </p:cNvSpPr>
          <p:nvPr>
            <p:ph type="media" sz="quarter" idx="13"/>
          </p:nvPr>
        </p:nvSpPr>
        <p:spPr>
          <a:xfrm>
            <a:off x="10800000" y="540000"/>
            <a:ext cx="914400" cy="914400"/>
          </a:xfrm>
        </p:spPr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72040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2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4A8C01-9AF3-0D4B-B102-D79137E232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4114800" cy="1325563"/>
          </a:xfrm>
        </p:spPr>
        <p:txBody>
          <a:bodyPr anchor="t" anchorCtr="0">
            <a:normAutofit/>
          </a:bodyPr>
          <a:lstStyle>
            <a:lvl1pPr>
              <a:defRPr sz="6000">
                <a:latin typeface="Comic Sans MS" panose="030F0902030302020204" pitchFamily="66" charset="0"/>
              </a:defRPr>
            </a:lvl1pPr>
          </a:lstStyle>
          <a:p>
            <a:r>
              <a:rPr lang="fr-FR" noProof="0" dirty="0"/>
              <a:t>Click to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C4173C3-E510-EE40-8F98-AF599BE9AA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800"/>
            </a:lvl1pPr>
          </a:lstStyle>
          <a:p>
            <a:pPr algn="ctr">
              <a:defRPr/>
            </a:pPr>
            <a:r>
              <a:rPr lang="en-GB" altLang="en-US"/>
              <a:t>Numbers 0 to 10</a:t>
            </a:r>
            <a:endParaRPr lang="en-GB" alt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8D5A028-FB6D-C849-86FB-04019AE804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>
              <a:defRPr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Brilliant Publications Limited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731920-F1F3-9649-8D07-FE90304CB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9F9BC7-0D43-4E70-B116-2680523E0FC7}" type="slidenum">
              <a:rPr lang="en-GB" altLang="en-US" smtClean="0"/>
              <a:pPr>
                <a:defRPr/>
              </a:pPr>
              <a:t>‹#›</a:t>
            </a:fld>
            <a:endParaRPr lang="en-GB" altLang="en-US" dirty="0"/>
          </a:p>
        </p:txBody>
      </p:sp>
      <p:sp>
        <p:nvSpPr>
          <p:cNvPr id="8" name="Left Arrow 7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B0D87814-B897-3E40-983A-21A12D46F794}"/>
              </a:ext>
            </a:extLst>
          </p:cNvPr>
          <p:cNvSpPr/>
          <p:nvPr userDrawn="1"/>
        </p:nvSpPr>
        <p:spPr>
          <a:xfrm>
            <a:off x="300207" y="3410607"/>
            <a:ext cx="554090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ight Arrow 8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10127987-CE9A-9245-8312-D48FB8E1C61F}"/>
              </a:ext>
            </a:extLst>
          </p:cNvPr>
          <p:cNvSpPr/>
          <p:nvPr userDrawn="1"/>
        </p:nvSpPr>
        <p:spPr>
          <a:xfrm>
            <a:off x="11305009" y="3410607"/>
            <a:ext cx="554091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Media Placeholder 7">
            <a:extLst>
              <a:ext uri="{FF2B5EF4-FFF2-40B4-BE49-F238E27FC236}">
                <a16:creationId xmlns:a16="http://schemas.microsoft.com/office/drawing/2014/main" id="{2CBD7F87-030E-6449-AFA6-63F9F6F458F4}"/>
              </a:ext>
            </a:extLst>
          </p:cNvPr>
          <p:cNvSpPr>
            <a:spLocks noGrp="1"/>
          </p:cNvSpPr>
          <p:nvPr>
            <p:ph type="media" sz="quarter" idx="13"/>
          </p:nvPr>
        </p:nvSpPr>
        <p:spPr>
          <a:xfrm>
            <a:off x="10800000" y="540000"/>
            <a:ext cx="914400" cy="914400"/>
          </a:xfrm>
        </p:spPr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6715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2 end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ight Arrow 7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EB38060-E395-A945-A50A-9A5A6FB18BC3}"/>
              </a:ext>
            </a:extLst>
          </p:cNvPr>
          <p:cNvSpPr/>
          <p:nvPr userDrawn="1"/>
        </p:nvSpPr>
        <p:spPr>
          <a:xfrm>
            <a:off x="11305009" y="3410607"/>
            <a:ext cx="554091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AE072478-43F0-854F-8715-195B4FB11D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800" y="6300000"/>
            <a:ext cx="4114800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Brilliant Publications Limited</a:t>
            </a:r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0E8CCA29-5E4C-7749-A517-48B87CFB9F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26697" y="6300000"/>
            <a:ext cx="2743200" cy="365125"/>
          </a:xfrm>
        </p:spPr>
        <p:txBody>
          <a:bodyPr/>
          <a:lstStyle/>
          <a:p>
            <a:pPr>
              <a:defRPr/>
            </a:pPr>
            <a:fld id="{699F9BC7-0D43-4E70-B116-2680523E0FC7}" type="slidenum">
              <a:rPr lang="en-GB" altLang="en-US" smtClean="0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898177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FA529FF-48E1-FA43-926A-8610E8B4D4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800"/>
            </a:lvl1pPr>
          </a:lstStyle>
          <a:p>
            <a:pPr algn="ctr">
              <a:defRPr/>
            </a:pPr>
            <a:r>
              <a:rPr lang="en-GB" altLang="en-US"/>
              <a:t>Numbers 0 to 10</a:t>
            </a:r>
            <a:endParaRPr lang="en-GB" alt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7F1B9D-5A59-0F49-85FD-EF6D13056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Brilliant Publications Limited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575DD6-31D6-5F49-853C-A0FAADC9EA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267A2A-73E5-486B-A526-E869951AFD8C}" type="slidenum">
              <a:rPr lang="en-GB" altLang="en-US" smtClean="0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6" name="Left Arrow 5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3ED4CC6F-D899-CF41-8069-F0E5C109CACB}"/>
              </a:ext>
            </a:extLst>
          </p:cNvPr>
          <p:cNvSpPr/>
          <p:nvPr userDrawn="1"/>
        </p:nvSpPr>
        <p:spPr>
          <a:xfrm>
            <a:off x="300207" y="3410607"/>
            <a:ext cx="554090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ight Arrow 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951275A9-11B7-CF42-B8AD-B3139D07913A}"/>
              </a:ext>
            </a:extLst>
          </p:cNvPr>
          <p:cNvSpPr/>
          <p:nvPr userDrawn="1"/>
        </p:nvSpPr>
        <p:spPr>
          <a:xfrm>
            <a:off x="11305009" y="3410607"/>
            <a:ext cx="554091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85080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FA529FF-48E1-FA43-926A-8610E8B4D4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800"/>
            </a:lvl1pPr>
          </a:lstStyle>
          <a:p>
            <a:pPr algn="ctr">
              <a:defRPr/>
            </a:pPr>
            <a:r>
              <a:rPr lang="en-GB" altLang="en-US"/>
              <a:t>Numbers 0 to 10</a:t>
            </a:r>
            <a:endParaRPr lang="en-GB" alt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7F1B9D-5A59-0F49-85FD-EF6D13056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Brilliant Publications Limited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575DD6-31D6-5F49-853C-A0FAADC9EA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267A2A-73E5-486B-A526-E869951AFD8C}" type="slidenum">
              <a:rPr lang="en-GB" altLang="en-US" smtClean="0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6" name="Left Arrow 5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3ED4CC6F-D899-CF41-8069-F0E5C109CACB}"/>
              </a:ext>
            </a:extLst>
          </p:cNvPr>
          <p:cNvSpPr/>
          <p:nvPr userDrawn="1"/>
        </p:nvSpPr>
        <p:spPr>
          <a:xfrm>
            <a:off x="300207" y="3410607"/>
            <a:ext cx="554090" cy="484632"/>
          </a:xfrm>
          <a:prstGeom prst="lef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ight Arrow 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951275A9-11B7-CF42-B8AD-B3139D07913A}"/>
              </a:ext>
            </a:extLst>
          </p:cNvPr>
          <p:cNvSpPr/>
          <p:nvPr userDrawn="1"/>
        </p:nvSpPr>
        <p:spPr>
          <a:xfrm>
            <a:off x="11305009" y="3410607"/>
            <a:ext cx="554091" cy="484632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19936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4803817-CD4B-E94D-AC58-DE5D7B1424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pPr algn="ctr">
              <a:defRPr/>
            </a:pPr>
            <a:r>
              <a:rPr lang="en-GB" altLang="en-US"/>
              <a:t>Numbers 0 to 10</a:t>
            </a:r>
            <a:endParaRPr lang="en-GB" alt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B1E032-EC55-A746-8938-FA9764269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Brilliant Publications Limited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1293B4B-22A9-EF4F-8CA8-81CC4863F7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699F9BC7-0D43-4E70-B116-2680523E0FC7}" type="slidenum">
              <a:rPr lang="en-GB" altLang="en-US" smtClean="0"/>
              <a:pPr>
                <a:defRPr/>
              </a:pPr>
              <a:t>‹#›</a:t>
            </a:fld>
            <a:endParaRPr lang="en-GB" alt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FCCFF7A-8305-4A4B-88BC-94A8B79A230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51190"/>
            <a:ext cx="12192000" cy="5112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486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5C4B45E-0F1F-EF48-ACA6-6F0E96ACFC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34790D-19CC-1F42-8691-C295026519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fr-F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54AC7F-16E8-C749-92EB-4AD44032483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806000" y="6300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 b="1">
                <a:solidFill>
                  <a:srgbClr val="CC3300"/>
                </a:solidFill>
                <a:latin typeface="Comic Sans MS" panose="030F0902030302020204" pitchFamily="66" charset="0"/>
              </a:defRPr>
            </a:lvl1pPr>
          </a:lstStyle>
          <a:p>
            <a:pPr algn="ctr">
              <a:defRPr/>
            </a:pPr>
            <a:r>
              <a:rPr lang="en-GB" altLang="en-US"/>
              <a:t>Numbers 0 to 10</a:t>
            </a:r>
            <a:endParaRPr lang="en-GB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ACF108-C7EF-B448-9530-197609E3A0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8800" y="630000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rgbClr val="C00000"/>
                </a:solidFill>
                <a:latin typeface="Comic Sans MS" panose="030F0902030302020204" pitchFamily="66" charset="0"/>
              </a:defRPr>
            </a:lvl1pPr>
          </a:lstStyle>
          <a:p>
            <a:pPr algn="l">
              <a:defRPr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Brilliant Publications Limited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CABCCC-E257-794F-A571-ED8F39E71B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26697" y="6300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0">
                <a:solidFill>
                  <a:srgbClr val="CC3300"/>
                </a:solidFill>
                <a:latin typeface="Comic Sans MS" panose="030F0902030302020204" pitchFamily="66" charset="0"/>
              </a:defRPr>
            </a:lvl1pPr>
          </a:lstStyle>
          <a:p>
            <a:pPr>
              <a:defRPr/>
            </a:pPr>
            <a:fld id="{699F9BC7-0D43-4E70-B116-2680523E0FC7}" type="slidenum">
              <a:rPr lang="en-GB" altLang="en-US" smtClean="0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304178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7" r:id="rId1"/>
    <p:sldLayoutId id="2147484015" r:id="rId2"/>
    <p:sldLayoutId id="2147484003" r:id="rId3"/>
    <p:sldLayoutId id="2147484014" r:id="rId4"/>
    <p:sldLayoutId id="2147484041" r:id="rId5"/>
    <p:sldLayoutId id="2147484040" r:id="rId6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088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8.mp3"/><Relationship Id="rId1" Type="http://schemas.microsoft.com/office/2007/relationships/media" Target="../media/media8.mp3"/><Relationship Id="rId5" Type="http://schemas.openxmlformats.org/officeDocument/2006/relationships/image" Target="../media/image13.pn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9.mp3"/><Relationship Id="rId1" Type="http://schemas.microsoft.com/office/2007/relationships/media" Target="../media/media9.mp3"/><Relationship Id="rId5" Type="http://schemas.openxmlformats.org/officeDocument/2006/relationships/image" Target="../media/image14.pn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0.mp3"/><Relationship Id="rId1" Type="http://schemas.microsoft.com/office/2007/relationships/media" Target="../media/media10.mp3"/><Relationship Id="rId5" Type="http://schemas.openxmlformats.org/officeDocument/2006/relationships/image" Target="../media/image15.png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1.mp3"/><Relationship Id="rId1" Type="http://schemas.microsoft.com/office/2007/relationships/media" Target="../media/media11.mp3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6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mp3"/><Relationship Id="rId1" Type="http://schemas.microsoft.com/office/2007/relationships/media" Target="../media/media4.mp3"/><Relationship Id="rId5" Type="http://schemas.openxmlformats.org/officeDocument/2006/relationships/image" Target="../media/image9.png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.mp3"/><Relationship Id="rId1" Type="http://schemas.microsoft.com/office/2007/relationships/media" Target="../media/media5.mp3"/><Relationship Id="rId5" Type="http://schemas.openxmlformats.org/officeDocument/2006/relationships/image" Target="../media/image10.png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6.mp3"/><Relationship Id="rId1" Type="http://schemas.microsoft.com/office/2007/relationships/media" Target="../media/media6.mp3"/><Relationship Id="rId5" Type="http://schemas.openxmlformats.org/officeDocument/2006/relationships/image" Target="../media/image11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7.mp3"/><Relationship Id="rId1" Type="http://schemas.microsoft.com/office/2007/relationships/media" Target="../media/media7.mp3"/><Relationship Id="rId5" Type="http://schemas.openxmlformats.org/officeDocument/2006/relationships/image" Target="../media/image12.png"/><Relationship Id="rId4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8.mp3"/><Relationship Id="rId1" Type="http://schemas.microsoft.com/office/2007/relationships/media" Target="../media/media8.mp3"/><Relationship Id="rId5" Type="http://schemas.openxmlformats.org/officeDocument/2006/relationships/image" Target="../media/image13.png"/><Relationship Id="rId4" Type="http://schemas.openxmlformats.org/officeDocument/2006/relationships/image" Target="../media/image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9.mp3"/><Relationship Id="rId1" Type="http://schemas.microsoft.com/office/2007/relationships/media" Target="../media/media9.mp3"/><Relationship Id="rId5" Type="http://schemas.openxmlformats.org/officeDocument/2006/relationships/image" Target="../media/image14.png"/><Relationship Id="rId4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0.mp3"/><Relationship Id="rId1" Type="http://schemas.microsoft.com/office/2007/relationships/media" Target="../media/media10.mp3"/><Relationship Id="rId5" Type="http://schemas.openxmlformats.org/officeDocument/2006/relationships/image" Target="../media/image6.png"/><Relationship Id="rId4" Type="http://schemas.openxmlformats.org/officeDocument/2006/relationships/image" Target="../media/image1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1.mp3"/><Relationship Id="rId1" Type="http://schemas.microsoft.com/office/2007/relationships/media" Target="../media/media11.mp3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5.png"/><Relationship Id="rId3" Type="http://schemas.openxmlformats.org/officeDocument/2006/relationships/image" Target="../media/image7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audio" Target="../media/audio2.wav"/><Relationship Id="rId9" Type="http://schemas.openxmlformats.org/officeDocument/2006/relationships/image" Target="../media/image12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hyperlink" Target="https://www.youtube.com/watch?v=ab9XaMTikwU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hyperlink" Target="https://www.youtube.com/watch?v=lsc3qLMaCu8" TargetMode="Externa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6" Type="http://schemas.openxmlformats.org/officeDocument/2006/relationships/image" Target="../media/image7.png"/><Relationship Id="rId5" Type="http://schemas.openxmlformats.org/officeDocument/2006/relationships/audio" Target="../media/audio1.wav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6" Type="http://schemas.openxmlformats.org/officeDocument/2006/relationships/image" Target="../media/image8.png"/><Relationship Id="rId5" Type="http://schemas.openxmlformats.org/officeDocument/2006/relationships/audio" Target="../media/audio2.wav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4.mp3"/><Relationship Id="rId1" Type="http://schemas.microsoft.com/office/2007/relationships/media" Target="../media/media4.mp3"/><Relationship Id="rId5" Type="http://schemas.openxmlformats.org/officeDocument/2006/relationships/image" Target="../media/image9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5.mp3"/><Relationship Id="rId1" Type="http://schemas.microsoft.com/office/2007/relationships/media" Target="../media/media5.mp3"/><Relationship Id="rId5" Type="http://schemas.openxmlformats.org/officeDocument/2006/relationships/image" Target="../media/image10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6.mp3"/><Relationship Id="rId1" Type="http://schemas.microsoft.com/office/2007/relationships/media" Target="../media/media6.mp3"/><Relationship Id="rId5" Type="http://schemas.openxmlformats.org/officeDocument/2006/relationships/image" Target="../media/image11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7.mp3"/><Relationship Id="rId1" Type="http://schemas.microsoft.com/office/2007/relationships/media" Target="../media/media7.mp3"/><Relationship Id="rId5" Type="http://schemas.openxmlformats.org/officeDocument/2006/relationships/image" Target="../media/image12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79E0C7-42A9-274C-92CA-8395122FA8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26697" y="6300000"/>
            <a:ext cx="2743200" cy="365125"/>
          </a:xfrm>
        </p:spPr>
        <p:txBody>
          <a:bodyPr/>
          <a:lstStyle/>
          <a:p>
            <a:fld id="{831504F3-70E8-45B2-A278-99C6471B74C8}" type="slidenum">
              <a:rPr lang="en-GB" altLang="en-US" smtClean="0"/>
              <a:pPr/>
              <a:t>1</a:t>
            </a:fld>
            <a:endParaRPr lang="en-GB" alt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BF396B2-0660-4649-BD75-62266646CD88}"/>
              </a:ext>
            </a:extLst>
          </p:cNvPr>
          <p:cNvSpPr txBox="1">
            <a:spLocks/>
          </p:cNvSpPr>
          <p:nvPr/>
        </p:nvSpPr>
        <p:spPr>
          <a:xfrm>
            <a:off x="0" y="192875"/>
            <a:ext cx="12192000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6000" b="1" dirty="0">
                <a:solidFill>
                  <a:schemeClr val="accent1">
                    <a:lumMod val="75000"/>
                  </a:schemeClr>
                </a:solidFill>
                <a:latin typeface="Comic Sans MS" panose="030F0902030302020204" pitchFamily="66" charset="0"/>
              </a:rPr>
              <a:t>Numbers 0 to 10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B9C650C-2D6D-914E-B2B6-5773BE25AA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3642" y="1222622"/>
            <a:ext cx="6444716" cy="4954341"/>
          </a:xfrm>
          <a:prstGeom prst="rect">
            <a:avLst/>
          </a:prstGeom>
        </p:spPr>
      </p:pic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35749346-5335-2647-ACA8-CCE0C7C475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Brilliant Publications Limited</a:t>
            </a:r>
            <a:endParaRPr lang="en-GB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6073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DF93B1-B2AE-E74D-9C8C-02B5DA41F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26697" y="6300000"/>
            <a:ext cx="2743200" cy="365125"/>
          </a:xfrm>
        </p:spPr>
        <p:txBody>
          <a:bodyPr/>
          <a:lstStyle/>
          <a:p>
            <a:fld id="{4D267A2A-73E5-486B-A526-E869951AFD8C}" type="slidenum">
              <a:rPr lang="en-GB" altLang="en-US" smtClean="0"/>
              <a:pPr/>
              <a:t>10</a:t>
            </a:fld>
            <a:endParaRPr lang="en-GB" altLang="en-US"/>
          </a:p>
        </p:txBody>
      </p:sp>
      <p:pic>
        <p:nvPicPr>
          <p:cNvPr id="8" name="sept.mp3" descr="sept.mp3">
            <a:hlinkClick r:id="" action="ppaction://media"/>
            <a:extLst>
              <a:ext uri="{FF2B5EF4-FFF2-40B4-BE49-F238E27FC236}">
                <a16:creationId xmlns:a16="http://schemas.microsoft.com/office/drawing/2014/main" id="{C1498E71-A69B-7044-B3DD-91A297F8DD9E}"/>
              </a:ext>
            </a:extLst>
          </p:cNvPr>
          <p:cNvPicPr>
            <a:picLocks noGrp="1" noChangeAspect="1"/>
          </p:cNvPicPr>
          <p:nvPr>
            <p:ph type="media" sz="quarter" idx="13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850563" y="590550"/>
            <a:ext cx="812800" cy="812800"/>
          </a:xfr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9F442C0-F537-A546-B069-E8371D88033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8342" y="539791"/>
            <a:ext cx="3483429" cy="5131703"/>
          </a:xfrm>
          <a:prstGeom prst="rect">
            <a:avLst/>
          </a:prstGeom>
        </p:spPr>
      </p:pic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7FDBEE7C-55BC-7C4B-8019-AFD8C18ECC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Brilliant Publications Limited</a:t>
            </a:r>
            <a:endParaRPr lang="en-GB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C0EA29-76D8-F949-96A9-2850C3DF4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Numbers 0 to 10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122302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5ED58C-E2BC-AE48-A00C-995D637E5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267A2A-73E5-486B-A526-E869951AFD8C}" type="slidenum">
              <a:rPr lang="en-GB" altLang="en-US" smtClean="0"/>
              <a:pPr>
                <a:defRPr/>
              </a:pPr>
              <a:t>11</a:t>
            </a:fld>
            <a:endParaRPr lang="en-GB" altLang="en-US"/>
          </a:p>
        </p:txBody>
      </p:sp>
      <p:pic>
        <p:nvPicPr>
          <p:cNvPr id="8" name="huit.mp3" descr="huit.mp3">
            <a:hlinkClick r:id="" action="ppaction://media"/>
            <a:extLst>
              <a:ext uri="{FF2B5EF4-FFF2-40B4-BE49-F238E27FC236}">
                <a16:creationId xmlns:a16="http://schemas.microsoft.com/office/drawing/2014/main" id="{7FC4EB59-42B7-6243-80BD-3AB9B291F92C}"/>
              </a:ext>
            </a:extLst>
          </p:cNvPr>
          <p:cNvPicPr>
            <a:picLocks noGrp="1" noChangeAspect="1"/>
          </p:cNvPicPr>
          <p:nvPr>
            <p:ph type="media" sz="quarter" idx="13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850400" y="590400"/>
            <a:ext cx="812800" cy="812800"/>
          </a:xfr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8C9AA39-FB0E-2141-BF28-070DA91DADC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8471" y="620688"/>
            <a:ext cx="3551602" cy="5050769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341E558-3A6C-D544-A142-DBEA6A223C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Brilliant Publications Limited</a:t>
            </a:r>
            <a:endParaRPr lang="en-GB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7F49A9C-C726-904C-B3B5-1D8CF5AAC0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Numbers 0 to 10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494384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709C0A-1B88-A347-9145-7F3ED7B2B0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26697" y="6300000"/>
            <a:ext cx="2743200" cy="365125"/>
          </a:xfrm>
        </p:spPr>
        <p:txBody>
          <a:bodyPr/>
          <a:lstStyle/>
          <a:p>
            <a:fld id="{4D267A2A-73E5-486B-A526-E869951AFD8C}" type="slidenum">
              <a:rPr lang="en-GB" altLang="en-US" smtClean="0"/>
              <a:pPr/>
              <a:t>12</a:t>
            </a:fld>
            <a:endParaRPr lang="en-GB" altLang="en-US"/>
          </a:p>
        </p:txBody>
      </p:sp>
      <p:pic>
        <p:nvPicPr>
          <p:cNvPr id="8" name="neuf.mp3" descr="neuf.mp3">
            <a:hlinkClick r:id="" action="ppaction://media"/>
            <a:extLst>
              <a:ext uri="{FF2B5EF4-FFF2-40B4-BE49-F238E27FC236}">
                <a16:creationId xmlns:a16="http://schemas.microsoft.com/office/drawing/2014/main" id="{71544ABD-6CDE-9E4D-BA8E-F70B4E439DC4}"/>
              </a:ext>
            </a:extLst>
          </p:cNvPr>
          <p:cNvPicPr>
            <a:picLocks noGrp="1" noChangeAspect="1"/>
          </p:cNvPicPr>
          <p:nvPr>
            <p:ph type="media" sz="quarter" idx="13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850563" y="590550"/>
            <a:ext cx="812800" cy="812800"/>
          </a:xfr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7444C3A-0FDE-D445-9950-347AD351C5F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7457" y="696888"/>
            <a:ext cx="3502014" cy="4952798"/>
          </a:xfrm>
          <a:prstGeom prst="rect">
            <a:avLst/>
          </a:prstGeom>
        </p:spPr>
      </p:pic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4DB8D479-19A7-3948-B14B-C008D915EE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Brilliant Publications Limited</a:t>
            </a:r>
            <a:endParaRPr lang="en-GB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352CDB7-3A0D-3C4A-8FD3-EFC34AD3D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Numbers 0 to 10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103462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18FE25-ACCD-D444-A6CF-8CBD28890B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26697" y="6300000"/>
            <a:ext cx="2743200" cy="365125"/>
          </a:xfrm>
        </p:spPr>
        <p:txBody>
          <a:bodyPr/>
          <a:lstStyle/>
          <a:p>
            <a:fld id="{4D267A2A-73E5-486B-A526-E869951AFD8C}" type="slidenum">
              <a:rPr lang="en-GB" altLang="en-US" smtClean="0"/>
              <a:pPr/>
              <a:t>13</a:t>
            </a:fld>
            <a:endParaRPr lang="en-GB" altLang="en-US"/>
          </a:p>
        </p:txBody>
      </p:sp>
      <p:pic>
        <p:nvPicPr>
          <p:cNvPr id="9" name="dix.mp3" descr="dix.mp3">
            <a:hlinkClick r:id="" action="ppaction://media"/>
            <a:extLst>
              <a:ext uri="{FF2B5EF4-FFF2-40B4-BE49-F238E27FC236}">
                <a16:creationId xmlns:a16="http://schemas.microsoft.com/office/drawing/2014/main" id="{0BB57A96-A365-0640-80F4-574DDFCDE502}"/>
              </a:ext>
            </a:extLst>
          </p:cNvPr>
          <p:cNvPicPr>
            <a:picLocks noGrp="1" noChangeAspect="1"/>
          </p:cNvPicPr>
          <p:nvPr>
            <p:ph type="media" sz="quarter" idx="13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850563" y="590550"/>
            <a:ext cx="812800" cy="812800"/>
          </a:xfr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AE4A3B9-2941-EC4B-B4DE-6A90C122F9C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0486" y="1044081"/>
            <a:ext cx="2813721" cy="436611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E0B3C4A-349F-5248-A85A-43596FFE6EE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517651" y="0"/>
            <a:ext cx="4095840" cy="6143760"/>
          </a:xfrm>
          <a:prstGeom prst="rect">
            <a:avLst/>
          </a:prstGeom>
        </p:spPr>
      </p:pic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62EE8AC4-3597-0442-8E7E-9C5DFF5EF4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Brilliant Publications Limited</a:t>
            </a:r>
            <a:endParaRPr lang="en-GB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671ECA5-359A-7A4A-AFCC-B72EBA1148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Numbers 0 to 10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295422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>
            <a:extLst>
              <a:ext uri="{FF2B5EF4-FFF2-40B4-BE49-F238E27FC236}">
                <a16:creationId xmlns:a16="http://schemas.microsoft.com/office/drawing/2014/main" id="{3F6CC631-183F-A642-9DD0-06227D7BE2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4114800" cy="1325563"/>
          </a:xfrm>
        </p:spPr>
        <p:txBody>
          <a:bodyPr/>
          <a:lstStyle/>
          <a:p>
            <a:r>
              <a:rPr lang="en-GB" altLang="en-US"/>
              <a:t>zéro</a:t>
            </a:r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8E3D62-788E-2B49-9BFF-4C466DD3F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26697" y="6300000"/>
            <a:ext cx="2743200" cy="365125"/>
          </a:xfrm>
        </p:spPr>
        <p:txBody>
          <a:bodyPr/>
          <a:lstStyle/>
          <a:p>
            <a:fld id="{487146B3-3243-4162-89D1-43C21E0DAFB6}" type="slidenum">
              <a:rPr lang="en-GB" altLang="en-US" smtClean="0"/>
              <a:pPr/>
              <a:t>14</a:t>
            </a:fld>
            <a:endParaRPr lang="en-GB" altLang="en-US" dirty="0"/>
          </a:p>
        </p:txBody>
      </p:sp>
      <p:sp>
        <p:nvSpPr>
          <p:cNvPr id="8" name="Folded Corner 7">
            <a:extLst>
              <a:ext uri="{FF2B5EF4-FFF2-40B4-BE49-F238E27FC236}">
                <a16:creationId xmlns:a16="http://schemas.microsoft.com/office/drawing/2014/main" id="{000D58CB-4F29-CE45-8FEE-D264F6C0AA0A}"/>
              </a:ext>
            </a:extLst>
          </p:cNvPr>
          <p:cNvSpPr/>
          <p:nvPr/>
        </p:nvSpPr>
        <p:spPr>
          <a:xfrm rot="16200000">
            <a:off x="3960104" y="-195746"/>
            <a:ext cx="5507895" cy="6852728"/>
          </a:xfrm>
          <a:prstGeom prst="foldedCorner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4AF5289-B3CE-F94D-8160-C4C4083EE15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1904" y="66675"/>
            <a:ext cx="4128819" cy="664201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006D275-BED0-B94A-9CB8-F8FC2F2E564F}"/>
              </a:ext>
            </a:extLst>
          </p:cNvPr>
          <p:cNvSpPr txBox="1"/>
          <p:nvPr/>
        </p:nvSpPr>
        <p:spPr>
          <a:xfrm>
            <a:off x="10313043" y="118061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pic>
        <p:nvPicPr>
          <p:cNvPr id="15" name="Graphic 14" descr="Volume outline">
            <a:extLst>
              <a:ext uri="{FF2B5EF4-FFF2-40B4-BE49-F238E27FC236}">
                <a16:creationId xmlns:a16="http://schemas.microsoft.com/office/drawing/2014/main" id="{49BBF820-654D-5B47-871B-8983ECFD80B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638800" y="2971800"/>
            <a:ext cx="914400" cy="914400"/>
          </a:xfrm>
          <a:prstGeom prst="rect">
            <a:avLst/>
          </a:prstGeom>
        </p:spPr>
      </p:pic>
      <p:pic>
        <p:nvPicPr>
          <p:cNvPr id="18" name="Graphic 17" descr="Volume outline">
            <a:extLst>
              <a:ext uri="{FF2B5EF4-FFF2-40B4-BE49-F238E27FC236}">
                <a16:creationId xmlns:a16="http://schemas.microsoft.com/office/drawing/2014/main" id="{F68D9600-958A-A14C-B075-E9DBA59D86F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638800" y="2971800"/>
            <a:ext cx="914400" cy="914400"/>
          </a:xfrm>
          <a:prstGeom prst="rect">
            <a:avLst/>
          </a:prstGeom>
        </p:spPr>
      </p:pic>
      <p:sp>
        <p:nvSpPr>
          <p:cNvPr id="28" name="Footer Placeholder 27">
            <a:extLst>
              <a:ext uri="{FF2B5EF4-FFF2-40B4-BE49-F238E27FC236}">
                <a16:creationId xmlns:a16="http://schemas.microsoft.com/office/drawing/2014/main" id="{955697BB-BD3A-D946-877D-BB27EB4FC3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>
              <a:defRPr/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Brilliant Publications Limited</a:t>
            </a:r>
            <a:endParaRPr lang="en-GB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03E7944-1204-664C-ADE5-3306D0BC56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>
              <a:defRPr/>
            </a:pPr>
            <a:r>
              <a:rPr lang="en-GB" altLang="en-US"/>
              <a:t>Numbers 0 to 10</a:t>
            </a:r>
            <a:endParaRPr lang="en-GB" altLang="en-US" dirty="0"/>
          </a:p>
        </p:txBody>
      </p:sp>
      <p:pic>
        <p:nvPicPr>
          <p:cNvPr id="7" name="zero.mp3" descr="zero.mp3">
            <a:hlinkClick r:id="" action="ppaction://media"/>
            <a:extLst>
              <a:ext uri="{FF2B5EF4-FFF2-40B4-BE49-F238E27FC236}">
                <a16:creationId xmlns:a16="http://schemas.microsoft.com/office/drawing/2014/main" id="{E2F1D456-1BB3-A348-885C-6442C774A013}"/>
              </a:ext>
            </a:extLst>
          </p:cNvPr>
          <p:cNvPicPr>
            <a:picLocks noGrp="1" noChangeAspect="1"/>
          </p:cNvPicPr>
          <p:nvPr>
            <p:ph type="media" sz="quarter" idx="13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850563" y="590550"/>
            <a:ext cx="812800" cy="812800"/>
          </a:xfrm>
        </p:spPr>
      </p:pic>
    </p:spTree>
    <p:extLst>
      <p:ext uri="{BB962C8B-B14F-4D97-AF65-F5344CB8AC3E}">
        <p14:creationId xmlns:p14="http://schemas.microsoft.com/office/powerpoint/2010/main" val="3909380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8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>
            <a:extLst>
              <a:ext uri="{FF2B5EF4-FFF2-40B4-BE49-F238E27FC236}">
                <a16:creationId xmlns:a16="http://schemas.microsoft.com/office/drawing/2014/main" id="{3121080E-AB51-814D-8B01-C5A5B9D6F0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4114800" cy="1325563"/>
          </a:xfrm>
        </p:spPr>
        <p:txBody>
          <a:bodyPr/>
          <a:lstStyle/>
          <a:p>
            <a:r>
              <a:rPr lang="fr-FR"/>
              <a:t>un</a:t>
            </a:r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EA6D0E-5038-7242-8548-CE29B2BE5B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26697" y="6300000"/>
            <a:ext cx="2743200" cy="365125"/>
          </a:xfrm>
        </p:spPr>
        <p:txBody>
          <a:bodyPr/>
          <a:lstStyle/>
          <a:p>
            <a:fld id="{487146B3-3243-4162-89D1-43C21E0DAFB6}" type="slidenum">
              <a:rPr lang="en-GB" altLang="en-US" smtClean="0"/>
              <a:pPr/>
              <a:t>15</a:t>
            </a:fld>
            <a:endParaRPr lang="en-GB" altLang="en-US" dirty="0"/>
          </a:p>
        </p:txBody>
      </p:sp>
      <p:pic>
        <p:nvPicPr>
          <p:cNvPr id="31" name="un.mp3" descr="un.mp3">
            <a:hlinkClick r:id="" action="ppaction://media"/>
            <a:extLst>
              <a:ext uri="{FF2B5EF4-FFF2-40B4-BE49-F238E27FC236}">
                <a16:creationId xmlns:a16="http://schemas.microsoft.com/office/drawing/2014/main" id="{EFF4D21A-2E61-EF4A-806B-95AF64028A28}"/>
              </a:ext>
            </a:extLst>
          </p:cNvPr>
          <p:cNvPicPr>
            <a:picLocks noGrp="1" noChangeAspect="1"/>
          </p:cNvPicPr>
          <p:nvPr>
            <p:ph type="media" sz="quarter" idx="13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850563" y="590550"/>
            <a:ext cx="812800" cy="812800"/>
          </a:xfrm>
        </p:spPr>
      </p:pic>
      <p:sp>
        <p:nvSpPr>
          <p:cNvPr id="5" name="Folded Corner 4">
            <a:extLst>
              <a:ext uri="{FF2B5EF4-FFF2-40B4-BE49-F238E27FC236}">
                <a16:creationId xmlns:a16="http://schemas.microsoft.com/office/drawing/2014/main" id="{879FECFE-D854-8D41-B710-F65D5B8BEC78}"/>
              </a:ext>
            </a:extLst>
          </p:cNvPr>
          <p:cNvSpPr/>
          <p:nvPr/>
        </p:nvSpPr>
        <p:spPr>
          <a:xfrm rot="16200000">
            <a:off x="3960104" y="-195746"/>
            <a:ext cx="5507895" cy="6852728"/>
          </a:xfrm>
          <a:prstGeom prst="foldedCorner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794E839-292D-8A4E-80DA-FDB87821234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5244" y="873434"/>
            <a:ext cx="3793273" cy="4715806"/>
          </a:xfrm>
          <a:prstGeom prst="rect">
            <a:avLst/>
          </a:prstGeom>
        </p:spPr>
      </p:pic>
      <p:sp>
        <p:nvSpPr>
          <p:cNvPr id="23" name="Footer Placeholder 22">
            <a:extLst>
              <a:ext uri="{FF2B5EF4-FFF2-40B4-BE49-F238E27FC236}">
                <a16:creationId xmlns:a16="http://schemas.microsoft.com/office/drawing/2014/main" id="{FDFE94D1-4E01-F743-ABC6-944E96FE4B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>
              <a:defRPr/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Brilliant Publications Limited</a:t>
            </a:r>
            <a:endParaRPr lang="en-GB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C22BD94-1A6A-984F-ACA8-C041E6202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>
              <a:defRPr/>
            </a:pPr>
            <a:r>
              <a:rPr lang="en-GB" altLang="en-US"/>
              <a:t>Numbers 0 to 10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158218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BE1354C0-0028-FC4F-B6A0-63B1048EE8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4114800" cy="1325563"/>
          </a:xfrm>
        </p:spPr>
        <p:txBody>
          <a:bodyPr/>
          <a:lstStyle/>
          <a:p>
            <a:r>
              <a:rPr lang="fr-FR"/>
              <a:t>deux</a:t>
            </a:r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8113A7-DEDD-1B4B-A44E-911BB32B32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26697" y="6300000"/>
            <a:ext cx="2743200" cy="365125"/>
          </a:xfrm>
        </p:spPr>
        <p:txBody>
          <a:bodyPr/>
          <a:lstStyle/>
          <a:p>
            <a:fld id="{487146B3-3243-4162-89D1-43C21E0DAFB6}" type="slidenum">
              <a:rPr lang="en-GB" altLang="en-US" smtClean="0"/>
              <a:pPr/>
              <a:t>16</a:t>
            </a:fld>
            <a:endParaRPr lang="en-GB" altLang="en-US" dirty="0"/>
          </a:p>
        </p:txBody>
      </p:sp>
      <p:pic>
        <p:nvPicPr>
          <p:cNvPr id="10" name="deux.mp3" descr="deux.mp3">
            <a:hlinkClick r:id="" action="ppaction://media"/>
            <a:extLst>
              <a:ext uri="{FF2B5EF4-FFF2-40B4-BE49-F238E27FC236}">
                <a16:creationId xmlns:a16="http://schemas.microsoft.com/office/drawing/2014/main" id="{623E405B-4839-0E47-943F-EDFF17905AE7}"/>
              </a:ext>
            </a:extLst>
          </p:cNvPr>
          <p:cNvPicPr>
            <a:picLocks noGrp="1" noChangeAspect="1"/>
          </p:cNvPicPr>
          <p:nvPr>
            <p:ph type="media" sz="quarter" idx="13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850563" y="590550"/>
            <a:ext cx="812800" cy="812800"/>
          </a:xfrm>
        </p:spPr>
      </p:pic>
      <p:sp>
        <p:nvSpPr>
          <p:cNvPr id="6" name="Folded Corner 5">
            <a:extLst>
              <a:ext uri="{FF2B5EF4-FFF2-40B4-BE49-F238E27FC236}">
                <a16:creationId xmlns:a16="http://schemas.microsoft.com/office/drawing/2014/main" id="{C2AF2877-4FE3-CE40-AEC2-37A706DB1E7C}"/>
              </a:ext>
            </a:extLst>
          </p:cNvPr>
          <p:cNvSpPr/>
          <p:nvPr/>
        </p:nvSpPr>
        <p:spPr>
          <a:xfrm rot="16200000">
            <a:off x="3960104" y="-195746"/>
            <a:ext cx="5507895" cy="6852728"/>
          </a:xfrm>
          <a:prstGeom prst="foldedCorner">
            <a:avLst/>
          </a:prstGeom>
          <a:solidFill>
            <a:srgbClr val="FFFFD0"/>
          </a:solidFill>
          <a:ln>
            <a:solidFill>
              <a:srgbClr val="CC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03847A9-6096-7042-A4FE-DEBC3CB08AD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3952" y="873434"/>
            <a:ext cx="3901213" cy="4824536"/>
          </a:xfrm>
          <a:prstGeom prst="rect">
            <a:avLst/>
          </a:prstGeom>
        </p:spPr>
      </p:pic>
      <p:sp>
        <p:nvSpPr>
          <p:cNvPr id="25" name="Footer Placeholder 24">
            <a:extLst>
              <a:ext uri="{FF2B5EF4-FFF2-40B4-BE49-F238E27FC236}">
                <a16:creationId xmlns:a16="http://schemas.microsoft.com/office/drawing/2014/main" id="{1819F2D0-EAB4-8745-8C17-93767D4BEF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>
              <a:defRPr/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Brilliant Publications Limited</a:t>
            </a:r>
            <a:endParaRPr lang="en-GB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01DD3A2-DE8D-DB47-803B-01310BA350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>
              <a:defRPr/>
            </a:pPr>
            <a:r>
              <a:rPr lang="en-GB" altLang="en-US"/>
              <a:t>Numbers 0 to 10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48470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F4D2F694-3C5E-8F49-9B26-9D4992332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4114800" cy="1325563"/>
          </a:xfrm>
        </p:spPr>
        <p:txBody>
          <a:bodyPr/>
          <a:lstStyle/>
          <a:p>
            <a:r>
              <a:rPr lang="fr-FR"/>
              <a:t>trois</a:t>
            </a:r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E5DB09-0F02-1540-B335-05C9ECF0B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26697" y="6300000"/>
            <a:ext cx="2743200" cy="365125"/>
          </a:xfrm>
        </p:spPr>
        <p:txBody>
          <a:bodyPr/>
          <a:lstStyle/>
          <a:p>
            <a:fld id="{487146B3-3243-4162-89D1-43C21E0DAFB6}" type="slidenum">
              <a:rPr lang="en-GB" altLang="en-US" smtClean="0"/>
              <a:pPr/>
              <a:t>17</a:t>
            </a:fld>
            <a:endParaRPr lang="en-GB" altLang="en-US" dirty="0"/>
          </a:p>
        </p:txBody>
      </p:sp>
      <p:pic>
        <p:nvPicPr>
          <p:cNvPr id="10" name="trois.mp3" descr="trois.mp3">
            <a:hlinkClick r:id="" action="ppaction://media"/>
            <a:extLst>
              <a:ext uri="{FF2B5EF4-FFF2-40B4-BE49-F238E27FC236}">
                <a16:creationId xmlns:a16="http://schemas.microsoft.com/office/drawing/2014/main" id="{16D43648-18EF-8243-AC73-B1C2FFC50CCE}"/>
              </a:ext>
            </a:extLst>
          </p:cNvPr>
          <p:cNvPicPr>
            <a:picLocks noGrp="1" noChangeAspect="1"/>
          </p:cNvPicPr>
          <p:nvPr>
            <p:ph type="media" sz="quarter" idx="13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850563" y="590550"/>
            <a:ext cx="812800" cy="812800"/>
          </a:xfrm>
        </p:spPr>
      </p:pic>
      <p:sp>
        <p:nvSpPr>
          <p:cNvPr id="5" name="Folded Corner 4">
            <a:extLst>
              <a:ext uri="{FF2B5EF4-FFF2-40B4-BE49-F238E27FC236}">
                <a16:creationId xmlns:a16="http://schemas.microsoft.com/office/drawing/2014/main" id="{D8E0B32C-BAE5-7444-9963-20EAD421F200}"/>
              </a:ext>
            </a:extLst>
          </p:cNvPr>
          <p:cNvSpPr/>
          <p:nvPr/>
        </p:nvSpPr>
        <p:spPr>
          <a:xfrm rot="16200000">
            <a:off x="3960104" y="-195746"/>
            <a:ext cx="5507895" cy="6852728"/>
          </a:xfrm>
          <a:prstGeom prst="foldedCorner">
            <a:avLst/>
          </a:prstGeom>
          <a:solidFill>
            <a:srgbClr val="FFCCCC"/>
          </a:solidFill>
          <a:ln>
            <a:solidFill>
              <a:srgbClr val="00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B69AF7F-0CBF-B94B-A016-1C75923F9E1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19936" y="873434"/>
            <a:ext cx="3818841" cy="4795310"/>
          </a:xfrm>
          <a:prstGeom prst="rect">
            <a:avLst/>
          </a:prstGeom>
        </p:spPr>
      </p:pic>
      <p:sp>
        <p:nvSpPr>
          <p:cNvPr id="25" name="Footer Placeholder 24">
            <a:extLst>
              <a:ext uri="{FF2B5EF4-FFF2-40B4-BE49-F238E27FC236}">
                <a16:creationId xmlns:a16="http://schemas.microsoft.com/office/drawing/2014/main" id="{9BFEE50A-D7A8-974E-B85A-F26AC6D4BF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>
              <a:defRPr/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Brilliant Publications Limited</a:t>
            </a:r>
            <a:endParaRPr lang="en-GB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929B35-463C-7F4A-9553-2B9026BD34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>
              <a:defRPr/>
            </a:pPr>
            <a:r>
              <a:rPr lang="en-GB" altLang="en-US"/>
              <a:t>Numbers 0 to 10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959177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AAACB58E-A8B9-C24A-A090-4A6AE8C87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4114800" cy="1325563"/>
          </a:xfrm>
        </p:spPr>
        <p:txBody>
          <a:bodyPr/>
          <a:lstStyle/>
          <a:p>
            <a:r>
              <a:rPr lang="fr-FR"/>
              <a:t>quatre</a:t>
            </a:r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811144-E615-F94D-96B2-D53A8A72C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26697" y="6300000"/>
            <a:ext cx="2743200" cy="365125"/>
          </a:xfrm>
        </p:spPr>
        <p:txBody>
          <a:bodyPr/>
          <a:lstStyle/>
          <a:p>
            <a:fld id="{487146B3-3243-4162-89D1-43C21E0DAFB6}" type="slidenum">
              <a:rPr lang="en-GB" altLang="en-US" smtClean="0"/>
              <a:pPr/>
              <a:t>18</a:t>
            </a:fld>
            <a:endParaRPr lang="en-GB" altLang="en-US" dirty="0"/>
          </a:p>
        </p:txBody>
      </p:sp>
      <p:pic>
        <p:nvPicPr>
          <p:cNvPr id="10" name="quatre.mp3" descr="quatre.mp3">
            <a:hlinkClick r:id="" action="ppaction://media"/>
            <a:extLst>
              <a:ext uri="{FF2B5EF4-FFF2-40B4-BE49-F238E27FC236}">
                <a16:creationId xmlns:a16="http://schemas.microsoft.com/office/drawing/2014/main" id="{7446A95C-D6F9-624E-B5D3-020BC9C3A154}"/>
              </a:ext>
            </a:extLst>
          </p:cNvPr>
          <p:cNvPicPr>
            <a:picLocks noGrp="1" noChangeAspect="1"/>
          </p:cNvPicPr>
          <p:nvPr>
            <p:ph type="media" sz="quarter" idx="13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850563" y="590550"/>
            <a:ext cx="812800" cy="812800"/>
          </a:xfrm>
        </p:spPr>
      </p:pic>
      <p:sp>
        <p:nvSpPr>
          <p:cNvPr id="5" name="Folded Corner 4">
            <a:extLst>
              <a:ext uri="{FF2B5EF4-FFF2-40B4-BE49-F238E27FC236}">
                <a16:creationId xmlns:a16="http://schemas.microsoft.com/office/drawing/2014/main" id="{C51E3226-3C13-E44D-B4B8-A6C04B7F219E}"/>
              </a:ext>
            </a:extLst>
          </p:cNvPr>
          <p:cNvSpPr/>
          <p:nvPr/>
        </p:nvSpPr>
        <p:spPr>
          <a:xfrm rot="16200000">
            <a:off x="3960104" y="-195746"/>
            <a:ext cx="5507895" cy="6852728"/>
          </a:xfrm>
          <a:prstGeom prst="foldedCorner">
            <a:avLst/>
          </a:prstGeom>
          <a:solidFill>
            <a:schemeClr val="bg1">
              <a:lumMod val="85000"/>
            </a:schemeClr>
          </a:solidFill>
          <a:ln>
            <a:solidFill>
              <a:srgbClr val="CC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6428860-E1B1-194D-8E37-92371052198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1714" y="769918"/>
            <a:ext cx="3280591" cy="5035708"/>
          </a:xfrm>
          <a:prstGeom prst="rect">
            <a:avLst/>
          </a:prstGeom>
        </p:spPr>
      </p:pic>
      <p:sp>
        <p:nvSpPr>
          <p:cNvPr id="25" name="Footer Placeholder 24">
            <a:extLst>
              <a:ext uri="{FF2B5EF4-FFF2-40B4-BE49-F238E27FC236}">
                <a16:creationId xmlns:a16="http://schemas.microsoft.com/office/drawing/2014/main" id="{8CB9BD96-AC38-EA47-A36E-D312C78E5F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>
              <a:defRPr/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Brilliant Publications Limited</a:t>
            </a:r>
            <a:endParaRPr lang="en-GB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23E49AC-776C-4B4C-9B47-829E7879F9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>
              <a:defRPr/>
            </a:pPr>
            <a:r>
              <a:rPr lang="en-GB" altLang="en-US"/>
              <a:t>Numbers 0 to 10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928429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5E72ABC7-62EF-7945-8931-FB4BD668CA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4114800" cy="1325563"/>
          </a:xfrm>
        </p:spPr>
        <p:txBody>
          <a:bodyPr/>
          <a:lstStyle/>
          <a:p>
            <a:r>
              <a:rPr lang="fr-FR"/>
              <a:t>cinq</a:t>
            </a:r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A80C68-FDDC-4D42-A113-F032A8D930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26697" y="6300000"/>
            <a:ext cx="2743200" cy="365125"/>
          </a:xfrm>
        </p:spPr>
        <p:txBody>
          <a:bodyPr/>
          <a:lstStyle/>
          <a:p>
            <a:fld id="{487146B3-3243-4162-89D1-43C21E0DAFB6}" type="slidenum">
              <a:rPr lang="en-GB" altLang="en-US" smtClean="0"/>
              <a:pPr/>
              <a:t>19</a:t>
            </a:fld>
            <a:endParaRPr lang="en-GB" altLang="en-US" dirty="0"/>
          </a:p>
        </p:txBody>
      </p:sp>
      <p:pic>
        <p:nvPicPr>
          <p:cNvPr id="10" name="cinq.mp3" descr="cinq.mp3">
            <a:hlinkClick r:id="" action="ppaction://media"/>
            <a:extLst>
              <a:ext uri="{FF2B5EF4-FFF2-40B4-BE49-F238E27FC236}">
                <a16:creationId xmlns:a16="http://schemas.microsoft.com/office/drawing/2014/main" id="{34424CEC-41A0-4242-A8AA-5506382AC25D}"/>
              </a:ext>
            </a:extLst>
          </p:cNvPr>
          <p:cNvPicPr>
            <a:picLocks noGrp="1" noChangeAspect="1"/>
          </p:cNvPicPr>
          <p:nvPr>
            <p:ph type="media" sz="quarter" idx="13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850563" y="590550"/>
            <a:ext cx="812800" cy="812800"/>
          </a:xfrm>
        </p:spPr>
      </p:pic>
      <p:sp>
        <p:nvSpPr>
          <p:cNvPr id="5" name="Folded Corner 4">
            <a:extLst>
              <a:ext uri="{FF2B5EF4-FFF2-40B4-BE49-F238E27FC236}">
                <a16:creationId xmlns:a16="http://schemas.microsoft.com/office/drawing/2014/main" id="{E4ECD71B-2EFF-714A-9C4F-9A953054B9D5}"/>
              </a:ext>
            </a:extLst>
          </p:cNvPr>
          <p:cNvSpPr/>
          <p:nvPr/>
        </p:nvSpPr>
        <p:spPr>
          <a:xfrm rot="16200000">
            <a:off x="3960000" y="-194400"/>
            <a:ext cx="5507897" cy="6814457"/>
          </a:xfrm>
          <a:prstGeom prst="foldedCorner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4B851B2-1B32-5A43-915A-F4C3AEBE331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50497" y="803112"/>
            <a:ext cx="3682089" cy="4851136"/>
          </a:xfrm>
          <a:prstGeom prst="rect">
            <a:avLst/>
          </a:prstGeom>
        </p:spPr>
      </p:pic>
      <p:sp>
        <p:nvSpPr>
          <p:cNvPr id="25" name="Footer Placeholder 24">
            <a:extLst>
              <a:ext uri="{FF2B5EF4-FFF2-40B4-BE49-F238E27FC236}">
                <a16:creationId xmlns:a16="http://schemas.microsoft.com/office/drawing/2014/main" id="{504DAC14-A202-C14E-AC6A-854D2A0292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>
              <a:defRPr/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Brilliant Publications Limited</a:t>
            </a:r>
            <a:endParaRPr lang="en-GB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26EFA10-B76C-4E4A-B897-22924AB5E8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>
              <a:defRPr/>
            </a:pPr>
            <a:r>
              <a:rPr lang="en-GB" altLang="en-US"/>
              <a:t>Numbers 0 to 10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636866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4A75674-15D1-B443-9414-DF1258003F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26697" y="6300000"/>
            <a:ext cx="2743200" cy="365125"/>
          </a:xfrm>
        </p:spPr>
        <p:txBody>
          <a:bodyPr/>
          <a:lstStyle/>
          <a:p>
            <a:fld id="{E8E38FEE-63EB-4F2E-A0D4-C32AEA49C8A0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4099" name="Content Placeholder 2"/>
          <p:cNvSpPr>
            <a:spLocks noGrp="1"/>
          </p:cNvSpPr>
          <p:nvPr>
            <p:ph idx="4294967295"/>
          </p:nvPr>
        </p:nvSpPr>
        <p:spPr>
          <a:xfrm>
            <a:off x="877888" y="4279900"/>
            <a:ext cx="11314112" cy="1624013"/>
          </a:xfrm>
        </p:spPr>
        <p:txBody>
          <a:bodyPr lIns="0" tIns="0" rIns="0" bIns="0" anchor="t" anchorCtr="0">
            <a:normAutofit/>
          </a:bodyPr>
          <a:lstStyle/>
          <a:p>
            <a:pPr marL="0" indent="0">
              <a:buNone/>
            </a:pPr>
            <a:r>
              <a:rPr lang="en-GB" altLang="en-US" sz="4000" dirty="0">
                <a:solidFill>
                  <a:srgbClr val="0070C0"/>
                </a:solidFill>
                <a:latin typeface="Comic Sans MS" panose="030F0702030302020204" pitchFamily="66" charset="0"/>
              </a:rPr>
              <a:t>To learn the numbers 0 to 10 in French.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4226" y="539245"/>
            <a:ext cx="4083133" cy="262675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EDB6AD8-D160-9843-A8F2-B721F81BAC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057" y="732265"/>
            <a:ext cx="7857460" cy="1432782"/>
          </a:xfrm>
          <a:prstGeom prst="rect">
            <a:avLst/>
          </a:prstGeom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EC309B-BB30-F247-A00A-8F77F51162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Brilliant Publications Limited</a:t>
            </a:r>
            <a:endParaRPr lang="en-GB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A6516-582D-9647-A049-25F5CC16FE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>
              <a:defRPr/>
            </a:pPr>
            <a:r>
              <a:rPr lang="en-GB" altLang="en-US"/>
              <a:t>Numbers 0 to 10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062478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11E804DD-9FAD-B047-A26F-07E2D1F472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4114800" cy="1325563"/>
          </a:xfrm>
        </p:spPr>
        <p:txBody>
          <a:bodyPr/>
          <a:lstStyle/>
          <a:p>
            <a:r>
              <a:rPr lang="fr-FR"/>
              <a:t>six</a:t>
            </a:r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C85F33-3E9D-7947-A8C8-685FD6311C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26697" y="6300000"/>
            <a:ext cx="2743200" cy="365125"/>
          </a:xfrm>
        </p:spPr>
        <p:txBody>
          <a:bodyPr/>
          <a:lstStyle/>
          <a:p>
            <a:fld id="{487146B3-3243-4162-89D1-43C21E0DAFB6}" type="slidenum">
              <a:rPr lang="en-GB" altLang="en-US" smtClean="0"/>
              <a:pPr/>
              <a:t>20</a:t>
            </a:fld>
            <a:endParaRPr lang="en-GB" altLang="en-US" dirty="0"/>
          </a:p>
        </p:txBody>
      </p:sp>
      <p:pic>
        <p:nvPicPr>
          <p:cNvPr id="10" name="six.mp3" descr="six.mp3">
            <a:hlinkClick r:id="" action="ppaction://media"/>
            <a:extLst>
              <a:ext uri="{FF2B5EF4-FFF2-40B4-BE49-F238E27FC236}">
                <a16:creationId xmlns:a16="http://schemas.microsoft.com/office/drawing/2014/main" id="{37E80198-2AE1-9043-923B-24991AEBE7FE}"/>
              </a:ext>
            </a:extLst>
          </p:cNvPr>
          <p:cNvPicPr>
            <a:picLocks noGrp="1" noChangeAspect="1"/>
          </p:cNvPicPr>
          <p:nvPr>
            <p:ph type="media" sz="quarter" idx="13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850563" y="590550"/>
            <a:ext cx="812800" cy="812800"/>
          </a:xfrm>
        </p:spPr>
      </p:pic>
      <p:sp>
        <p:nvSpPr>
          <p:cNvPr id="5" name="Folded Corner 4">
            <a:extLst>
              <a:ext uri="{FF2B5EF4-FFF2-40B4-BE49-F238E27FC236}">
                <a16:creationId xmlns:a16="http://schemas.microsoft.com/office/drawing/2014/main" id="{D2E8226C-BDC1-4446-84C1-8D7E930AA65F}"/>
              </a:ext>
            </a:extLst>
          </p:cNvPr>
          <p:cNvSpPr/>
          <p:nvPr/>
        </p:nvSpPr>
        <p:spPr>
          <a:xfrm rot="16200000">
            <a:off x="3960000" y="-194400"/>
            <a:ext cx="5507896" cy="6852728"/>
          </a:xfrm>
          <a:prstGeom prst="foldedCorner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439B1C8-373A-904E-8335-5B7A8DDB119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1539" y="998074"/>
            <a:ext cx="3930025" cy="4898369"/>
          </a:xfrm>
          <a:prstGeom prst="rect">
            <a:avLst/>
          </a:prstGeom>
        </p:spPr>
      </p:pic>
      <p:sp>
        <p:nvSpPr>
          <p:cNvPr id="25" name="Footer Placeholder 24">
            <a:extLst>
              <a:ext uri="{FF2B5EF4-FFF2-40B4-BE49-F238E27FC236}">
                <a16:creationId xmlns:a16="http://schemas.microsoft.com/office/drawing/2014/main" id="{6EC53583-8CEB-0C4F-97C4-ED92B39F6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>
              <a:defRPr/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Brilliant Publications Limited</a:t>
            </a:r>
            <a:endParaRPr lang="en-GB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5675BC5-02B8-A34F-8ED8-9C4755667C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>
              <a:defRPr/>
            </a:pPr>
            <a:r>
              <a:rPr lang="en-GB" altLang="en-US"/>
              <a:t>Numbers 0 to 10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111917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9AC0B395-A0E4-8F4C-9189-D729CEA0C9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4114800" cy="1325563"/>
          </a:xfrm>
        </p:spPr>
        <p:txBody>
          <a:bodyPr/>
          <a:lstStyle/>
          <a:p>
            <a:r>
              <a:rPr lang="fr-FR"/>
              <a:t>sept</a:t>
            </a:r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1F906B-3B6A-F740-B762-349411D727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26697" y="6300000"/>
            <a:ext cx="2743200" cy="365125"/>
          </a:xfrm>
        </p:spPr>
        <p:txBody>
          <a:bodyPr/>
          <a:lstStyle/>
          <a:p>
            <a:fld id="{487146B3-3243-4162-89D1-43C21E0DAFB6}" type="slidenum">
              <a:rPr lang="en-GB" altLang="en-US" smtClean="0"/>
              <a:pPr/>
              <a:t>21</a:t>
            </a:fld>
            <a:endParaRPr lang="en-GB" altLang="en-US" dirty="0"/>
          </a:p>
        </p:txBody>
      </p:sp>
      <p:pic>
        <p:nvPicPr>
          <p:cNvPr id="10" name="sept.mp3" descr="sept.mp3">
            <a:hlinkClick r:id="" action="ppaction://media"/>
            <a:extLst>
              <a:ext uri="{FF2B5EF4-FFF2-40B4-BE49-F238E27FC236}">
                <a16:creationId xmlns:a16="http://schemas.microsoft.com/office/drawing/2014/main" id="{5BDE3306-4D07-FA40-81E4-FC739BC4246A}"/>
              </a:ext>
            </a:extLst>
          </p:cNvPr>
          <p:cNvPicPr>
            <a:picLocks noGrp="1" noChangeAspect="1"/>
          </p:cNvPicPr>
          <p:nvPr>
            <p:ph type="media" sz="quarter" idx="13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850563" y="590550"/>
            <a:ext cx="812800" cy="812800"/>
          </a:xfrm>
        </p:spPr>
      </p:pic>
      <p:sp>
        <p:nvSpPr>
          <p:cNvPr id="5" name="Folded Corner 4">
            <a:extLst>
              <a:ext uri="{FF2B5EF4-FFF2-40B4-BE49-F238E27FC236}">
                <a16:creationId xmlns:a16="http://schemas.microsoft.com/office/drawing/2014/main" id="{5A905511-F863-1249-8621-3738909CB0C7}"/>
              </a:ext>
            </a:extLst>
          </p:cNvPr>
          <p:cNvSpPr/>
          <p:nvPr/>
        </p:nvSpPr>
        <p:spPr>
          <a:xfrm rot="16200000">
            <a:off x="3960000" y="-194400"/>
            <a:ext cx="5528846" cy="6852729"/>
          </a:xfrm>
          <a:prstGeom prst="foldedCorner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C40F50F-FE80-7248-B028-5EA4F5B57CD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9086" y="653937"/>
            <a:ext cx="3846163" cy="5174310"/>
          </a:xfrm>
          <a:prstGeom prst="rect">
            <a:avLst/>
          </a:prstGeom>
        </p:spPr>
      </p:pic>
      <p:sp>
        <p:nvSpPr>
          <p:cNvPr id="25" name="Footer Placeholder 24">
            <a:extLst>
              <a:ext uri="{FF2B5EF4-FFF2-40B4-BE49-F238E27FC236}">
                <a16:creationId xmlns:a16="http://schemas.microsoft.com/office/drawing/2014/main" id="{DF6D4795-73D2-BE45-84FF-68ED537117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>
              <a:defRPr/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Brilliant Publications Limited</a:t>
            </a:r>
            <a:endParaRPr lang="en-GB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BC962CB-04D0-5740-BB29-629549FC78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>
              <a:defRPr/>
            </a:pPr>
            <a:r>
              <a:rPr lang="en-GB" altLang="en-US"/>
              <a:t>Numbers 0 to 10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844830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5B7F253F-0128-9D4A-8114-7D45E25703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4114800" cy="1325563"/>
          </a:xfrm>
        </p:spPr>
        <p:txBody>
          <a:bodyPr/>
          <a:lstStyle/>
          <a:p>
            <a:r>
              <a:rPr lang="fr-FR"/>
              <a:t>huit</a:t>
            </a:r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15AE0A-8E6D-1845-B271-B6CF5CEE4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26697" y="6300000"/>
            <a:ext cx="2743200" cy="365125"/>
          </a:xfrm>
        </p:spPr>
        <p:txBody>
          <a:bodyPr/>
          <a:lstStyle/>
          <a:p>
            <a:fld id="{487146B3-3243-4162-89D1-43C21E0DAFB6}" type="slidenum">
              <a:rPr lang="en-GB" altLang="en-US" smtClean="0"/>
              <a:pPr/>
              <a:t>22</a:t>
            </a:fld>
            <a:endParaRPr lang="en-GB" altLang="en-US" dirty="0"/>
          </a:p>
        </p:txBody>
      </p:sp>
      <p:pic>
        <p:nvPicPr>
          <p:cNvPr id="10" name="huit.mp3" descr="huit.mp3">
            <a:hlinkClick r:id="" action="ppaction://media"/>
            <a:extLst>
              <a:ext uri="{FF2B5EF4-FFF2-40B4-BE49-F238E27FC236}">
                <a16:creationId xmlns:a16="http://schemas.microsoft.com/office/drawing/2014/main" id="{1B2667DB-5F0E-834E-B96D-96A92E291DEA}"/>
              </a:ext>
            </a:extLst>
          </p:cNvPr>
          <p:cNvPicPr>
            <a:picLocks noGrp="1" noChangeAspect="1"/>
          </p:cNvPicPr>
          <p:nvPr>
            <p:ph type="media" sz="quarter" idx="13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850563" y="590550"/>
            <a:ext cx="812800" cy="812800"/>
          </a:xfrm>
        </p:spPr>
      </p:pic>
      <p:sp>
        <p:nvSpPr>
          <p:cNvPr id="5" name="Folded Corner 4">
            <a:extLst>
              <a:ext uri="{FF2B5EF4-FFF2-40B4-BE49-F238E27FC236}">
                <a16:creationId xmlns:a16="http://schemas.microsoft.com/office/drawing/2014/main" id="{C1BA921F-9B69-4848-B8E0-AAB54BB2E122}"/>
              </a:ext>
            </a:extLst>
          </p:cNvPr>
          <p:cNvSpPr/>
          <p:nvPr/>
        </p:nvSpPr>
        <p:spPr>
          <a:xfrm rot="16200000">
            <a:off x="3960000" y="-194400"/>
            <a:ext cx="5530067" cy="6852729"/>
          </a:xfrm>
          <a:prstGeom prst="foldedCorner">
            <a:avLst/>
          </a:prstGeom>
          <a:solidFill>
            <a:srgbClr val="CFB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78DE4B3-3343-DE4A-A2F5-D5F561CACBB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9331" y="679443"/>
            <a:ext cx="4094374" cy="4979235"/>
          </a:xfrm>
          <a:prstGeom prst="rect">
            <a:avLst/>
          </a:prstGeom>
        </p:spPr>
      </p:pic>
      <p:sp>
        <p:nvSpPr>
          <p:cNvPr id="25" name="Footer Placeholder 24">
            <a:extLst>
              <a:ext uri="{FF2B5EF4-FFF2-40B4-BE49-F238E27FC236}">
                <a16:creationId xmlns:a16="http://schemas.microsoft.com/office/drawing/2014/main" id="{23733605-D7BC-564D-9C4F-3EF5BFA83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>
              <a:defRPr/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Brilliant Publications Limited</a:t>
            </a:r>
            <a:endParaRPr lang="en-GB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93D6CC1-CBE0-BC4D-BFBD-F64AF58300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>
              <a:defRPr/>
            </a:pPr>
            <a:r>
              <a:rPr lang="en-GB" altLang="en-US"/>
              <a:t>Numbers 0 to 10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535888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lded Corner 10">
            <a:extLst>
              <a:ext uri="{FF2B5EF4-FFF2-40B4-BE49-F238E27FC236}">
                <a16:creationId xmlns:a16="http://schemas.microsoft.com/office/drawing/2014/main" id="{10F10AE9-C4DF-DB4E-A777-13144642B30C}"/>
              </a:ext>
            </a:extLst>
          </p:cNvPr>
          <p:cNvSpPr/>
          <p:nvPr/>
        </p:nvSpPr>
        <p:spPr>
          <a:xfrm rot="16200000">
            <a:off x="3960104" y="-195746"/>
            <a:ext cx="5507895" cy="6852728"/>
          </a:xfrm>
          <a:prstGeom prst="foldedCorner">
            <a:avLst/>
          </a:prstGeom>
          <a:solidFill>
            <a:schemeClr val="bg1">
              <a:lumMod val="85000"/>
            </a:schemeClr>
          </a:solidFill>
          <a:ln>
            <a:solidFill>
              <a:srgbClr val="CC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5027" y="853482"/>
            <a:ext cx="4228743" cy="5112568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2F9538D-6583-7E48-A148-3DFD896A0A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4114800" cy="1325563"/>
          </a:xfrm>
        </p:spPr>
        <p:txBody>
          <a:bodyPr/>
          <a:lstStyle/>
          <a:p>
            <a:r>
              <a:rPr lang="fr-FR"/>
              <a:t>neuf</a:t>
            </a:r>
            <a:endParaRPr lang="fr-FR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2B73642-7278-124E-A69A-2E9C79206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26697" y="6300000"/>
            <a:ext cx="2743200" cy="365125"/>
          </a:xfrm>
        </p:spPr>
        <p:txBody>
          <a:bodyPr/>
          <a:lstStyle/>
          <a:p>
            <a:fld id="{831504F3-70E8-45B2-A278-99C6471B74C8}" type="slidenum">
              <a:rPr lang="en-GB" altLang="en-US" smtClean="0"/>
              <a:pPr/>
              <a:t>23</a:t>
            </a:fld>
            <a:endParaRPr lang="en-GB" altLang="en-US"/>
          </a:p>
        </p:txBody>
      </p:sp>
      <p:pic>
        <p:nvPicPr>
          <p:cNvPr id="6" name="neuf.mp3" descr="neuf.mp3">
            <a:hlinkClick r:id="" action="ppaction://media"/>
            <a:extLst>
              <a:ext uri="{FF2B5EF4-FFF2-40B4-BE49-F238E27FC236}">
                <a16:creationId xmlns:a16="http://schemas.microsoft.com/office/drawing/2014/main" id="{D6149FFA-A753-0B41-9114-A1BDA9B326EB}"/>
              </a:ext>
            </a:extLst>
          </p:cNvPr>
          <p:cNvPicPr>
            <a:picLocks noGrp="1" noChangeAspect="1"/>
          </p:cNvPicPr>
          <p:nvPr>
            <p:ph type="media" sz="quarter" idx="13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850563" y="590550"/>
            <a:ext cx="812800" cy="812800"/>
          </a:xfrm>
        </p:spPr>
      </p:pic>
      <p:sp>
        <p:nvSpPr>
          <p:cNvPr id="25" name="Footer Placeholder 24">
            <a:extLst>
              <a:ext uri="{FF2B5EF4-FFF2-40B4-BE49-F238E27FC236}">
                <a16:creationId xmlns:a16="http://schemas.microsoft.com/office/drawing/2014/main" id="{5ACDF273-9EB3-D54D-A6EB-3D961E9C42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>
              <a:defRPr/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Brilliant Publications Limited</a:t>
            </a:r>
            <a:endParaRPr lang="en-GB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3B86C9-8B4A-7B4E-BCF3-AEA1B0769A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>
              <a:defRPr/>
            </a:pPr>
            <a:r>
              <a:rPr lang="en-GB" altLang="en-US"/>
              <a:t>Numbers 0 to 10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135940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ded Corner 11">
            <a:extLst>
              <a:ext uri="{FF2B5EF4-FFF2-40B4-BE49-F238E27FC236}">
                <a16:creationId xmlns:a16="http://schemas.microsoft.com/office/drawing/2014/main" id="{CF2745DF-A136-F548-86F6-B6B448C3508B}"/>
              </a:ext>
            </a:extLst>
          </p:cNvPr>
          <p:cNvSpPr/>
          <p:nvPr/>
        </p:nvSpPr>
        <p:spPr>
          <a:xfrm rot="16200000">
            <a:off x="3960104" y="-194400"/>
            <a:ext cx="5507895" cy="6852728"/>
          </a:xfrm>
          <a:prstGeom prst="foldedCorner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7F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C873732-1A1A-8447-A7FC-F3F3001CBD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4114800" cy="1325563"/>
          </a:xfrm>
        </p:spPr>
        <p:txBody>
          <a:bodyPr/>
          <a:lstStyle/>
          <a:p>
            <a:r>
              <a:rPr lang="fr-FR"/>
              <a:t>dix</a:t>
            </a:r>
            <a:endParaRPr lang="fr-FR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793EE44-7D89-9841-9E03-E4CB227B21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26697" y="6300000"/>
            <a:ext cx="2743200" cy="365125"/>
          </a:xfrm>
        </p:spPr>
        <p:txBody>
          <a:bodyPr/>
          <a:lstStyle/>
          <a:p>
            <a:fld id="{831504F3-70E8-45B2-A278-99C6471B74C8}" type="slidenum">
              <a:rPr lang="en-GB" altLang="en-US" smtClean="0"/>
              <a:pPr/>
              <a:t>24</a:t>
            </a:fld>
            <a:endParaRPr lang="en-GB" altLang="en-US"/>
          </a:p>
        </p:txBody>
      </p:sp>
      <p:pic>
        <p:nvPicPr>
          <p:cNvPr id="7" name="dix.mp3" descr="dix.mp3">
            <a:hlinkClick r:id="" action="ppaction://media"/>
            <a:extLst>
              <a:ext uri="{FF2B5EF4-FFF2-40B4-BE49-F238E27FC236}">
                <a16:creationId xmlns:a16="http://schemas.microsoft.com/office/drawing/2014/main" id="{D670E9C1-C4E6-C940-8398-35FC7CB1F80C}"/>
              </a:ext>
            </a:extLst>
          </p:cNvPr>
          <p:cNvPicPr>
            <a:picLocks noGrp="1" noChangeAspect="1"/>
          </p:cNvPicPr>
          <p:nvPr>
            <p:ph type="media" sz="quarter" idx="13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850563" y="590550"/>
            <a:ext cx="812800" cy="812800"/>
          </a:xfr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7768" y="830310"/>
            <a:ext cx="2630733" cy="479922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040945" y="-188574"/>
            <a:ext cx="3763043" cy="6569904"/>
          </a:xfrm>
          <a:prstGeom prst="rect">
            <a:avLst/>
          </a:prstGeom>
        </p:spPr>
      </p:pic>
      <p:sp>
        <p:nvSpPr>
          <p:cNvPr id="26" name="Footer Placeholder 25">
            <a:extLst>
              <a:ext uri="{FF2B5EF4-FFF2-40B4-BE49-F238E27FC236}">
                <a16:creationId xmlns:a16="http://schemas.microsoft.com/office/drawing/2014/main" id="{EB48A0BB-4A19-B544-A295-EE465FCF86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>
              <a:defRPr/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Brilliant Publications Limited</a:t>
            </a:r>
            <a:endParaRPr lang="en-GB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437AE0F-3DF7-2241-B2A3-74F88E6BBA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>
              <a:defRPr/>
            </a:pPr>
            <a:r>
              <a:rPr lang="en-GB" altLang="en-US"/>
              <a:t>Numbers 0 to 10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997963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147A99-A5AC-4C48-AF62-329E28A76F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267A2A-73E5-486B-A526-E869951AFD8C}" type="slidenum">
              <a:rPr lang="en-GB" altLang="en-US" smtClean="0">
                <a:solidFill>
                  <a:schemeClr val="bg1"/>
                </a:solidFill>
              </a:rPr>
              <a:pPr>
                <a:defRPr/>
              </a:pPr>
              <a:t>25</a:t>
            </a:fld>
            <a:endParaRPr lang="en-GB" altLang="en-US" dirty="0">
              <a:solidFill>
                <a:schemeClr val="bg1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DF01F7-8871-C843-8029-7375AF4BDA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Brilliant Publications Limited</a:t>
            </a:r>
            <a:endParaRPr lang="en-GB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AEB0DB7A-E581-A84C-9A53-2CEA879DB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Numbers 0 to 10</a:t>
            </a:r>
            <a:endParaRPr lang="en-GB" altLang="en-US" dirty="0"/>
          </a:p>
        </p:txBody>
      </p:sp>
      <p:pic>
        <p:nvPicPr>
          <p:cNvPr id="12" name="Picture 11">
            <a:hlinkClick r:id="" action="ppaction://noaction">
              <a:snd r:embed="rId2" name="un.wav"/>
            </a:hlinkClick>
            <a:extLst>
              <a:ext uri="{FF2B5EF4-FFF2-40B4-BE49-F238E27FC236}">
                <a16:creationId xmlns:a16="http://schemas.microsoft.com/office/drawing/2014/main" id="{06E3BA28-C483-D946-BE7A-866692D0E4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537" y="481847"/>
            <a:ext cx="1904905" cy="2160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E2176FB-16E9-1943-A4D6-98B2703B718D}"/>
              </a:ext>
            </a:extLst>
          </p:cNvPr>
          <p:cNvSpPr txBox="1"/>
          <p:nvPr/>
        </p:nvSpPr>
        <p:spPr>
          <a:xfrm>
            <a:off x="6803571" y="379911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pic>
        <p:nvPicPr>
          <p:cNvPr id="14" name="Picture 13">
            <a:hlinkClick r:id="" action="ppaction://noaction">
              <a:snd r:embed="rId4" name="deux.wav"/>
            </a:hlinkClick>
            <a:extLst>
              <a:ext uri="{FF2B5EF4-FFF2-40B4-BE49-F238E27FC236}">
                <a16:creationId xmlns:a16="http://schemas.microsoft.com/office/drawing/2014/main" id="{6E93E616-3A52-9647-A92A-A34B926F66E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477" y="4033717"/>
            <a:ext cx="1826527" cy="2160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B20AD8B-383A-CD40-AB50-676D7630E67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5463" y="356839"/>
            <a:ext cx="1656000" cy="2160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B92DA2C-4518-2947-8F4E-2974F183B19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3240383"/>
            <a:ext cx="1516731" cy="2160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ACAE517-C023-E546-B64E-1FFA13426E0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60995" y="3927433"/>
            <a:ext cx="1549371" cy="2160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90193E5-8525-1D47-840C-2740390C8B5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34497" y="4104679"/>
            <a:ext cx="1726599" cy="2160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492EAC01-261B-8141-8388-D136D14D0FA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69085" y="4320383"/>
            <a:ext cx="1466220" cy="21600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6EF26A6C-85C6-8144-8B5E-9CBA03A4FC7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0967" y="1052432"/>
            <a:ext cx="1518870" cy="21600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CC1F37E5-8A18-7F41-BFFB-C3B83BC6F9D2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5114" y="2946347"/>
            <a:ext cx="1527288" cy="21600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377DAD09-315A-8B43-8DB9-007195086E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15463" y="877179"/>
            <a:ext cx="1392000" cy="21600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8F4CF1E7-3805-A24B-924C-FEA08EBE6088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9407463" y="192875"/>
            <a:ext cx="2160000" cy="3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681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</p:spPr>
        <p:txBody>
          <a:bodyPr anchor="t" anchorCtr="0"/>
          <a:lstStyle/>
          <a:p>
            <a:pPr eaLnBrk="1" hangingPunct="1"/>
            <a:r>
              <a:rPr lang="fr-FR" altLang="en-US" dirty="0">
                <a:latin typeface="Comic Sans MS" panose="030F0702030302020204" pitchFamily="66" charset="0"/>
              </a:rPr>
              <a:t>Combien ?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1584" y="1916832"/>
            <a:ext cx="1619672" cy="109496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7662" y="3187270"/>
            <a:ext cx="1619672" cy="10949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7848" y="1685962"/>
            <a:ext cx="1619672" cy="109496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4120" y="4094581"/>
            <a:ext cx="1619672" cy="109496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40966" y="3951006"/>
            <a:ext cx="1619672" cy="109496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57356" y="1916832"/>
            <a:ext cx="1619672" cy="1094966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147A99-A5AC-4C48-AF62-329E28A76F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267A2A-73E5-486B-A526-E869951AFD8C}" type="slidenum">
              <a:rPr lang="en-GB" altLang="en-US" smtClean="0">
                <a:solidFill>
                  <a:schemeClr val="bg1"/>
                </a:solidFill>
              </a:rPr>
              <a:pPr>
                <a:defRPr/>
              </a:pPr>
              <a:t>26</a:t>
            </a:fld>
            <a:endParaRPr lang="en-GB" altLang="en-US" dirty="0">
              <a:solidFill>
                <a:schemeClr val="bg1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DF01F7-8871-C843-8029-7375AF4BDA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Brilliant Publications Limited</a:t>
            </a:r>
            <a:endParaRPr lang="en-GB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AEB0DB7A-E581-A84C-9A53-2CEA879DB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Numbers 0 to 10</a:t>
            </a:r>
            <a:endParaRPr lang="en-GB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</p:spPr>
        <p:txBody>
          <a:bodyPr anchor="t" anchorCtr="0"/>
          <a:lstStyle/>
          <a:p>
            <a:pPr eaLnBrk="1" hangingPunct="1"/>
            <a:r>
              <a:rPr lang="fr-FR" altLang="en-US" dirty="0">
                <a:latin typeface="Comic Sans MS" panose="030F0702030302020204" pitchFamily="66" charset="0"/>
              </a:rPr>
              <a:t>Combien ?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7609" y="1844824"/>
            <a:ext cx="1641149" cy="116931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4852" y="2780928"/>
            <a:ext cx="1641149" cy="116931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2095" y="1844824"/>
            <a:ext cx="1641149" cy="116931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7608" y="3441328"/>
            <a:ext cx="1641149" cy="116931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8129" y="4293096"/>
            <a:ext cx="1641149" cy="116931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87294" y="4877755"/>
            <a:ext cx="1641149" cy="116931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68703" y="2696592"/>
            <a:ext cx="1641149" cy="1169318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8054C6-A099-3441-A30C-0E4744BF39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267A2A-73E5-486B-A526-E869951AFD8C}" type="slidenum">
              <a:rPr lang="en-GB" altLang="en-US" smtClean="0"/>
              <a:pPr>
                <a:defRPr/>
              </a:pPr>
              <a:t>27</a:t>
            </a:fld>
            <a:endParaRPr lang="en-GB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C6B623E-314F-634B-BDA5-07B8187E50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Brilliant Publications Limited</a:t>
            </a:r>
            <a:endParaRPr lang="en-GB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64C35FC6-0F6F-3041-A350-FAD605D42A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Numbers 0 to 10</a:t>
            </a:r>
            <a:endParaRPr lang="en-GB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6300F7-5B9E-F24E-BB96-B5E60EF371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GB" altLang="en-US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Brilliant Publications Limited</a:t>
            </a:r>
            <a:endParaRPr lang="en-GB" alt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8D74E0-7F1A-3C42-9CEB-D378D516CF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267A2A-73E5-486B-A526-E869951AFD8C}" type="slidenum">
              <a:rPr lang="en-GB" altLang="en-US" smtClean="0">
                <a:solidFill>
                  <a:schemeClr val="bg1"/>
                </a:solidFill>
              </a:rPr>
              <a:pPr>
                <a:defRPr/>
              </a:pPr>
              <a:t>28</a:t>
            </a:fld>
            <a:endParaRPr lang="en-GB" altLang="en-US" dirty="0">
              <a:solidFill>
                <a:schemeClr val="bg1"/>
              </a:solidFill>
            </a:endParaRPr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838800" y="365125"/>
            <a:ext cx="9676799" cy="1325563"/>
          </a:xfrm>
        </p:spPr>
        <p:txBody>
          <a:bodyPr anchor="t" anchorCtr="0"/>
          <a:lstStyle/>
          <a:p>
            <a:pPr eaLnBrk="1" hangingPunct="1"/>
            <a:r>
              <a:rPr lang="fr-FR" altLang="en-US" dirty="0">
                <a:latin typeface="Comic Sans MS" panose="030F0702030302020204" pitchFamily="66" charset="0"/>
              </a:rPr>
              <a:t>Combien ?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4432" y="1153527"/>
            <a:ext cx="2350762" cy="235076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770518" y="377686"/>
            <a:ext cx="2477755" cy="235076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273627" y="3809232"/>
            <a:ext cx="2474867" cy="235076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1894" y="1843748"/>
            <a:ext cx="3370527" cy="337052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49811" y="3429000"/>
            <a:ext cx="2477757" cy="247775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0FC6382-5C30-F94A-A6FC-BDDCCDF3358B}"/>
              </a:ext>
            </a:extLst>
          </p:cNvPr>
          <p:cNvSpPr txBox="1"/>
          <p:nvPr/>
        </p:nvSpPr>
        <p:spPr>
          <a:xfrm>
            <a:off x="659757" y="368074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B19B34B6-9DF3-3E42-A03B-30D6F1EA0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>
              <a:defRPr/>
            </a:pPr>
            <a:r>
              <a:rPr lang="en-GB" altLang="en-US" dirty="0">
                <a:solidFill>
                  <a:schemeClr val="bg1"/>
                </a:solidFill>
              </a:rPr>
              <a:t>Numbers 0 to 10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40AD4D-B6B8-5F43-BA0E-8EBAE907A2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267A2A-73E5-486B-A526-E869951AFD8C}" type="slidenum">
              <a:rPr lang="en-GB" altLang="en-US" smtClean="0">
                <a:solidFill>
                  <a:schemeClr val="bg1"/>
                </a:solidFill>
              </a:rPr>
              <a:pPr>
                <a:defRPr/>
              </a:pPr>
              <a:t>29</a:t>
            </a:fld>
            <a:endParaRPr lang="en-GB" alt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148862" y="365125"/>
            <a:ext cx="9366738" cy="1325563"/>
          </a:xfrm>
        </p:spPr>
        <p:txBody>
          <a:bodyPr/>
          <a:lstStyle/>
          <a:p>
            <a:r>
              <a:rPr lang="en-GB" dirty="0">
                <a:solidFill>
                  <a:srgbClr val="FFC000"/>
                </a:solidFill>
                <a:latin typeface="Comic Sans MS" panose="030F0902030302020204" pitchFamily="66" charset="0"/>
              </a:rPr>
              <a:t>Song for Extension 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02FD48B-9964-D943-A6A4-7E46BAABF50A}"/>
              </a:ext>
            </a:extLst>
          </p:cNvPr>
          <p:cNvSpPr txBox="1"/>
          <p:nvPr/>
        </p:nvSpPr>
        <p:spPr>
          <a:xfrm>
            <a:off x="24384" y="284073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9" name="Left Arrow 8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710F2C7-7574-414D-A1AF-4F6F6F15405C}"/>
              </a:ext>
            </a:extLst>
          </p:cNvPr>
          <p:cNvSpPr/>
          <p:nvPr/>
        </p:nvSpPr>
        <p:spPr>
          <a:xfrm>
            <a:off x="284710" y="2489890"/>
            <a:ext cx="554090" cy="484632"/>
          </a:xfrm>
          <a:prstGeom prst="lef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5A19E5A6-85DE-3D4D-B143-8300BC51EF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Brilliant Publications Limited</a:t>
            </a:r>
            <a:endParaRPr lang="en-GB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 descr="A red and white flag&#10;&#10;Description automatically generated with low confidence">
            <a:hlinkClick r:id="rId2"/>
            <a:extLst>
              <a:ext uri="{FF2B5EF4-FFF2-40B4-BE49-F238E27FC236}">
                <a16:creationId xmlns:a16="http://schemas.microsoft.com/office/drawing/2014/main" id="{D0BC3D18-83F9-E94C-9798-AFE8557657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4505" y="501159"/>
            <a:ext cx="1625600" cy="1625600"/>
          </a:xfrm>
          <a:prstGeom prst="rect">
            <a:avLst/>
          </a:prstGeom>
        </p:spPr>
      </p:pic>
      <p:sp>
        <p:nvSpPr>
          <p:cNvPr id="13" name="Right Arrow 12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D3AFD3DE-4746-8B4B-A288-3C497A21A215}"/>
              </a:ext>
            </a:extLst>
          </p:cNvPr>
          <p:cNvSpPr/>
          <p:nvPr/>
        </p:nvSpPr>
        <p:spPr>
          <a:xfrm>
            <a:off x="11305009" y="2426757"/>
            <a:ext cx="554091" cy="484632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EA80F4-663E-6742-B546-B2A3A641DF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>
              <a:defRPr/>
            </a:pPr>
            <a:r>
              <a:rPr lang="en-GB" altLang="en-US"/>
              <a:t>Numbers 0 to 10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319343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487ED5-AE67-2E46-9918-EE3C0796AB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26697" y="6300000"/>
            <a:ext cx="2743200" cy="365125"/>
          </a:xfrm>
        </p:spPr>
        <p:txBody>
          <a:bodyPr/>
          <a:lstStyle/>
          <a:p>
            <a:fld id="{4D267A2A-73E5-486B-A526-E869951AFD8C}" type="slidenum">
              <a:rPr lang="en-GB" altLang="en-US" smtClean="0"/>
              <a:pPr/>
              <a:t>3</a:t>
            </a:fld>
            <a:endParaRPr lang="en-GB" alt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63418EF-C1E2-6249-8613-4259B6AD6B8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5036" y="-124783"/>
            <a:ext cx="4296682" cy="6757358"/>
          </a:xfrm>
          <a:prstGeom prst="rect">
            <a:avLst/>
          </a:prstGeom>
        </p:spPr>
      </p:pic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BF5BB76-EB15-1B4B-8A1A-D72E80B33D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Brilliant Publications Limited</a:t>
            </a:r>
            <a:endParaRPr lang="en-GB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75C2B6A-6635-D64E-82D7-0A855794E3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Numbers 0 to 10</a:t>
            </a:r>
            <a:endParaRPr lang="en-GB" altLang="en-US" dirty="0"/>
          </a:p>
        </p:txBody>
      </p:sp>
      <p:pic>
        <p:nvPicPr>
          <p:cNvPr id="7" name="zero.mp3" descr="zero.mp3">
            <a:hlinkClick r:id="" action="ppaction://media"/>
            <a:extLst>
              <a:ext uri="{FF2B5EF4-FFF2-40B4-BE49-F238E27FC236}">
                <a16:creationId xmlns:a16="http://schemas.microsoft.com/office/drawing/2014/main" id="{7AACB476-7FA1-CB49-A74B-561385A04D59}"/>
              </a:ext>
            </a:extLst>
          </p:cNvPr>
          <p:cNvPicPr>
            <a:picLocks noGrp="1" noChangeAspect="1"/>
          </p:cNvPicPr>
          <p:nvPr>
            <p:ph type="media" sz="quarter" idx="13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850563" y="590550"/>
            <a:ext cx="812800" cy="812800"/>
          </a:xfrm>
        </p:spPr>
      </p:pic>
    </p:spTree>
    <p:extLst>
      <p:ext uri="{BB962C8B-B14F-4D97-AF65-F5344CB8AC3E}">
        <p14:creationId xmlns:p14="http://schemas.microsoft.com/office/powerpoint/2010/main" val="1825106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8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40AD4D-B6B8-5F43-BA0E-8EBAE907A2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267A2A-73E5-486B-A526-E869951AFD8C}" type="slidenum">
              <a:rPr lang="en-GB" altLang="en-US" smtClean="0">
                <a:solidFill>
                  <a:schemeClr val="bg1"/>
                </a:solidFill>
              </a:rPr>
              <a:pPr>
                <a:defRPr/>
              </a:pPr>
              <a:t>30</a:t>
            </a:fld>
            <a:endParaRPr lang="en-GB" alt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148862" y="365125"/>
            <a:ext cx="9366738" cy="1325563"/>
          </a:xfrm>
        </p:spPr>
        <p:txBody>
          <a:bodyPr/>
          <a:lstStyle/>
          <a:p>
            <a:r>
              <a:rPr lang="en-GB" dirty="0">
                <a:solidFill>
                  <a:srgbClr val="FFC000"/>
                </a:solidFill>
                <a:latin typeface="Comic Sans MS" panose="030F0902030302020204" pitchFamily="66" charset="0"/>
              </a:rPr>
              <a:t>Song for Extension B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02FD48B-9964-D943-A6A4-7E46BAABF50A}"/>
              </a:ext>
            </a:extLst>
          </p:cNvPr>
          <p:cNvSpPr txBox="1"/>
          <p:nvPr/>
        </p:nvSpPr>
        <p:spPr>
          <a:xfrm>
            <a:off x="24384" y="284073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5A19E5A6-85DE-3D4D-B143-8300BC51EF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Brilliant Publications Limited</a:t>
            </a:r>
            <a:endParaRPr lang="en-GB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 descr="A red and white flag&#10;&#10;Description automatically generated with low confidence">
            <a:hlinkClick r:id="rId2"/>
            <a:extLst>
              <a:ext uri="{FF2B5EF4-FFF2-40B4-BE49-F238E27FC236}">
                <a16:creationId xmlns:a16="http://schemas.microsoft.com/office/drawing/2014/main" id="{D0BC3D18-83F9-E94C-9798-AFE8557657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4505" y="501159"/>
            <a:ext cx="1625600" cy="1625600"/>
          </a:xfrm>
          <a:prstGeom prst="rect">
            <a:avLst/>
          </a:prstGeom>
        </p:spPr>
      </p:pic>
      <p:sp>
        <p:nvSpPr>
          <p:cNvPr id="13" name="Left Arrow 1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C6B6DB14-C26E-B443-8F05-BC2A1E9B587B}"/>
              </a:ext>
            </a:extLst>
          </p:cNvPr>
          <p:cNvSpPr/>
          <p:nvPr/>
        </p:nvSpPr>
        <p:spPr>
          <a:xfrm>
            <a:off x="284710" y="2489890"/>
            <a:ext cx="554090" cy="484632"/>
          </a:xfrm>
          <a:prstGeom prst="lef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8BDCC3-39AE-984F-86EE-8AA176B97C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>
              <a:defRPr/>
            </a:pPr>
            <a:r>
              <a:rPr lang="en-GB" altLang="en-US"/>
              <a:t>Numbers 0 to 10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461358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D85085-9769-0543-94C9-19AD4A4DCF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26697" y="6300000"/>
            <a:ext cx="2743200" cy="365125"/>
          </a:xfrm>
        </p:spPr>
        <p:txBody>
          <a:bodyPr/>
          <a:lstStyle/>
          <a:p>
            <a:fld id="{4D267A2A-73E5-486B-A526-E869951AFD8C}" type="slidenum">
              <a:rPr lang="en-GB" altLang="en-US" smtClean="0"/>
              <a:pPr/>
              <a:t>4</a:t>
            </a:fld>
            <a:endParaRPr lang="en-GB" altLang="en-US"/>
          </a:p>
        </p:txBody>
      </p:sp>
      <p:pic>
        <p:nvPicPr>
          <p:cNvPr id="7" name="un.mp3" descr="un.mp3">
            <a:hlinkClick r:id="" action="ppaction://media"/>
            <a:extLst>
              <a:ext uri="{FF2B5EF4-FFF2-40B4-BE49-F238E27FC236}">
                <a16:creationId xmlns:a16="http://schemas.microsoft.com/office/drawing/2014/main" id="{A62FBF84-0ADF-7244-A996-E3BC67247F18}"/>
              </a:ext>
            </a:extLst>
          </p:cNvPr>
          <p:cNvPicPr>
            <a:picLocks noGrp="1" noChangeAspect="1"/>
          </p:cNvPicPr>
          <p:nvPr>
            <p:ph type="media" sz="quarter" idx="13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850563" y="590550"/>
            <a:ext cx="812800" cy="812800"/>
          </a:xfrm>
        </p:spPr>
      </p:pic>
      <p:pic>
        <p:nvPicPr>
          <p:cNvPr id="5" name="Picture 4">
            <a:hlinkClick r:id="" action="ppaction://noaction">
              <a:snd r:embed="rId5" name="un.wav"/>
            </a:hlinkClick>
            <a:extLst>
              <a:ext uri="{FF2B5EF4-FFF2-40B4-BE49-F238E27FC236}">
                <a16:creationId xmlns:a16="http://schemas.microsoft.com/office/drawing/2014/main" id="{7E3A1788-2CCD-7943-8582-EEA3952B316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27448" y="764704"/>
            <a:ext cx="4572280" cy="5184576"/>
          </a:xfrm>
          <a:prstGeom prst="rect">
            <a:avLst/>
          </a:prstGeom>
        </p:spPr>
      </p:pic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6BD37316-185F-264B-9C69-1D1E92BFC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Brilliant Publications Limited</a:t>
            </a:r>
            <a:endParaRPr lang="en-GB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C38AEB9-43BA-AB4B-B09A-8F449CE021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Numbers 0 to 10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950069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816909-01C2-6548-B68D-D3323643C6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26697" y="6300000"/>
            <a:ext cx="2743200" cy="365125"/>
          </a:xfrm>
        </p:spPr>
        <p:txBody>
          <a:bodyPr/>
          <a:lstStyle/>
          <a:p>
            <a:fld id="{4D267A2A-73E5-486B-A526-E869951AFD8C}" type="slidenum">
              <a:rPr lang="en-GB" altLang="en-US" smtClean="0"/>
              <a:pPr/>
              <a:t>5</a:t>
            </a:fld>
            <a:endParaRPr lang="en-GB" altLang="en-US"/>
          </a:p>
        </p:txBody>
      </p:sp>
      <p:pic>
        <p:nvPicPr>
          <p:cNvPr id="9" name="deux.mp3" descr="deux.mp3">
            <a:hlinkClick r:id="" action="ppaction://media"/>
            <a:extLst>
              <a:ext uri="{FF2B5EF4-FFF2-40B4-BE49-F238E27FC236}">
                <a16:creationId xmlns:a16="http://schemas.microsoft.com/office/drawing/2014/main" id="{822A85D9-71B0-4D4A-9381-BA02D1242DEB}"/>
              </a:ext>
            </a:extLst>
          </p:cNvPr>
          <p:cNvPicPr>
            <a:picLocks noGrp="1" noChangeAspect="1"/>
          </p:cNvPicPr>
          <p:nvPr>
            <p:ph type="media" sz="quarter" idx="13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850563" y="590550"/>
            <a:ext cx="812800" cy="812800"/>
          </a:xfrm>
        </p:spPr>
      </p:pic>
      <p:pic>
        <p:nvPicPr>
          <p:cNvPr id="5" name="Picture 4">
            <a:hlinkClick r:id="" action="ppaction://noaction">
              <a:snd r:embed="rId5" name="deux.wav"/>
            </a:hlinkClick>
            <a:extLst>
              <a:ext uri="{FF2B5EF4-FFF2-40B4-BE49-F238E27FC236}">
                <a16:creationId xmlns:a16="http://schemas.microsoft.com/office/drawing/2014/main" id="{62B4CCDD-B91C-D64E-9B02-DEFAC8D405C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4000" y="886613"/>
            <a:ext cx="4452618" cy="5265540"/>
          </a:xfrm>
          <a:prstGeom prst="rect">
            <a:avLst/>
          </a:prstGeom>
        </p:spPr>
      </p:pic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B7B74209-7AEE-B745-BFF5-E443505AF2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Brilliant Publications Limited</a:t>
            </a:r>
            <a:endParaRPr lang="en-GB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1CD15E8-5303-F94A-B1B9-206139072F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Numbers 0 to 10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136343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4917FD-F560-7E45-93A8-DB5894F823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26697" y="6300000"/>
            <a:ext cx="2743200" cy="365125"/>
          </a:xfrm>
        </p:spPr>
        <p:txBody>
          <a:bodyPr/>
          <a:lstStyle/>
          <a:p>
            <a:fld id="{4D267A2A-73E5-486B-A526-E869951AFD8C}" type="slidenum">
              <a:rPr lang="en-GB" altLang="en-US" smtClean="0"/>
              <a:pPr/>
              <a:t>6</a:t>
            </a:fld>
            <a:endParaRPr lang="en-GB" altLang="en-US"/>
          </a:p>
        </p:txBody>
      </p:sp>
      <p:pic>
        <p:nvPicPr>
          <p:cNvPr id="11" name="trois.mp3" descr="trois.mp3">
            <a:hlinkClick r:id="" action="ppaction://media"/>
            <a:extLst>
              <a:ext uri="{FF2B5EF4-FFF2-40B4-BE49-F238E27FC236}">
                <a16:creationId xmlns:a16="http://schemas.microsoft.com/office/drawing/2014/main" id="{2AD55669-2D7A-9147-A0CC-450DD906E880}"/>
              </a:ext>
            </a:extLst>
          </p:cNvPr>
          <p:cNvPicPr>
            <a:picLocks noGrp="1" noChangeAspect="1"/>
          </p:cNvPicPr>
          <p:nvPr>
            <p:ph type="media" sz="quarter" idx="13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850563" y="590550"/>
            <a:ext cx="812800" cy="812800"/>
          </a:xfr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F627F72-462F-BE49-980F-8190901DC2A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31645" y="699065"/>
            <a:ext cx="3728710" cy="4863535"/>
          </a:xfrm>
          <a:prstGeom prst="rect">
            <a:avLst/>
          </a:prstGeom>
        </p:spPr>
      </p:pic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280F4E3C-56E4-374B-81A1-633624686A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Brilliant Publications Limited</a:t>
            </a:r>
            <a:endParaRPr lang="en-GB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3691229-A7FA-944D-8E64-1D95B20416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Numbers 0 to 10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187793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5E03C2-3E01-7941-8788-B112B5DB9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26697" y="6300000"/>
            <a:ext cx="2743200" cy="365125"/>
          </a:xfrm>
        </p:spPr>
        <p:txBody>
          <a:bodyPr/>
          <a:lstStyle/>
          <a:p>
            <a:fld id="{4D267A2A-73E5-486B-A526-E869951AFD8C}" type="slidenum">
              <a:rPr lang="en-GB" altLang="en-US" smtClean="0"/>
              <a:pPr/>
              <a:t>7</a:t>
            </a:fld>
            <a:endParaRPr lang="en-GB" altLang="en-US"/>
          </a:p>
        </p:txBody>
      </p:sp>
      <p:pic>
        <p:nvPicPr>
          <p:cNvPr id="7" name="quatre.mp3" descr="quatre.mp3">
            <a:hlinkClick r:id="" action="ppaction://media"/>
            <a:extLst>
              <a:ext uri="{FF2B5EF4-FFF2-40B4-BE49-F238E27FC236}">
                <a16:creationId xmlns:a16="http://schemas.microsoft.com/office/drawing/2014/main" id="{3A9A0DEB-B188-5F44-BF8B-F7B2E99D316D}"/>
              </a:ext>
            </a:extLst>
          </p:cNvPr>
          <p:cNvPicPr>
            <a:picLocks noGrp="1" noChangeAspect="1"/>
          </p:cNvPicPr>
          <p:nvPr>
            <p:ph type="media" sz="quarter" idx="13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850563" y="590550"/>
            <a:ext cx="812800" cy="812800"/>
          </a:xfr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CFCB0E6-0593-204B-915D-A7C9E1CB5AF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5586" y="567304"/>
            <a:ext cx="3469428" cy="4940867"/>
          </a:xfrm>
          <a:prstGeom prst="rect">
            <a:avLst/>
          </a:prstGeom>
        </p:spPr>
      </p:pic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74BD75C6-B354-2D4F-B36C-7DAA74C34C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Brilliant Publications Limited</a:t>
            </a:r>
            <a:endParaRPr lang="en-GB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0658EDA-A543-FE42-95A9-FB5F9442C5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Numbers 0 to 10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602389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D1D588-B43A-7840-A499-6AD0516139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26697" y="6300000"/>
            <a:ext cx="2743200" cy="365125"/>
          </a:xfrm>
        </p:spPr>
        <p:txBody>
          <a:bodyPr/>
          <a:lstStyle/>
          <a:p>
            <a:fld id="{4D267A2A-73E5-486B-A526-E869951AFD8C}" type="slidenum">
              <a:rPr lang="en-GB" altLang="en-US" smtClean="0"/>
              <a:pPr/>
              <a:t>8</a:t>
            </a:fld>
            <a:endParaRPr lang="en-GB" altLang="en-US"/>
          </a:p>
        </p:txBody>
      </p:sp>
      <p:pic>
        <p:nvPicPr>
          <p:cNvPr id="8" name="cinq.mp3" descr="cinq.mp3">
            <a:hlinkClick r:id="" action="ppaction://media"/>
            <a:extLst>
              <a:ext uri="{FF2B5EF4-FFF2-40B4-BE49-F238E27FC236}">
                <a16:creationId xmlns:a16="http://schemas.microsoft.com/office/drawing/2014/main" id="{F7F489AB-A805-FD45-99D1-BDD9E66FCCC6}"/>
              </a:ext>
            </a:extLst>
          </p:cNvPr>
          <p:cNvPicPr>
            <a:picLocks noGrp="1" noChangeAspect="1"/>
          </p:cNvPicPr>
          <p:nvPr>
            <p:ph type="media" sz="quarter" idx="13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850563" y="590550"/>
            <a:ext cx="812800" cy="812800"/>
          </a:xfr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D6543DE-6967-A249-A7E4-F7016A8419F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8872" y="657214"/>
            <a:ext cx="3534256" cy="4927157"/>
          </a:xfrm>
          <a:prstGeom prst="rect">
            <a:avLst/>
          </a:prstGeom>
        </p:spPr>
      </p:pic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4768D808-98D0-864A-AA35-47C8144B4B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Brilliant Publications Limited</a:t>
            </a:r>
            <a:endParaRPr lang="en-GB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CDCD0DB-4AA0-4F47-ACDA-1180A1EB8C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Numbers 0 to 10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19370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A41B2D-19C2-DE44-8119-2DDE9CF4A8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26697" y="6300000"/>
            <a:ext cx="2743200" cy="365125"/>
          </a:xfrm>
        </p:spPr>
        <p:txBody>
          <a:bodyPr/>
          <a:lstStyle/>
          <a:p>
            <a:fld id="{4D267A2A-73E5-486B-A526-E869951AFD8C}" type="slidenum">
              <a:rPr lang="en-GB" altLang="en-US" smtClean="0"/>
              <a:pPr/>
              <a:t>9</a:t>
            </a:fld>
            <a:endParaRPr lang="en-GB" altLang="en-US"/>
          </a:p>
        </p:txBody>
      </p:sp>
      <p:pic>
        <p:nvPicPr>
          <p:cNvPr id="8" name="six.mp3" descr="six.mp3">
            <a:hlinkClick r:id="" action="ppaction://media"/>
            <a:extLst>
              <a:ext uri="{FF2B5EF4-FFF2-40B4-BE49-F238E27FC236}">
                <a16:creationId xmlns:a16="http://schemas.microsoft.com/office/drawing/2014/main" id="{7CF63D15-EC75-334A-9326-A6E8880BD6AB}"/>
              </a:ext>
            </a:extLst>
          </p:cNvPr>
          <p:cNvPicPr>
            <a:picLocks noGrp="1" noChangeAspect="1"/>
          </p:cNvPicPr>
          <p:nvPr>
            <p:ph type="media" sz="quarter" idx="13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850563" y="590550"/>
            <a:ext cx="812800" cy="812800"/>
          </a:xfr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41F952F-DC99-CB4A-92F8-EA9B93518E5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0496" y="522717"/>
            <a:ext cx="4051007" cy="5067868"/>
          </a:xfrm>
          <a:prstGeom prst="rect">
            <a:avLst/>
          </a:prstGeom>
        </p:spPr>
      </p:pic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2D8BB1EB-8D00-354D-8BB8-B5C7B92F93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Brilliant Publications Limited</a:t>
            </a:r>
            <a:endParaRPr lang="en-GB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CE9496E-093D-164B-BF61-055FF6F7B3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Numbers 0 to 10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659312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3143</TotalTime>
  <Words>305</Words>
  <Application>Microsoft Macintosh PowerPoint</Application>
  <PresentationFormat>Widescreen</PresentationFormat>
  <Paragraphs>107</Paragraphs>
  <Slides>30</Slides>
  <Notes>0</Notes>
  <HiddenSlides>0</HiddenSlides>
  <MMClips>22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Calibri Light</vt:lpstr>
      <vt:lpstr>Comic Sans MS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zéro</vt:lpstr>
      <vt:lpstr>un</vt:lpstr>
      <vt:lpstr>deux</vt:lpstr>
      <vt:lpstr>trois</vt:lpstr>
      <vt:lpstr>quatre</vt:lpstr>
      <vt:lpstr>cinq</vt:lpstr>
      <vt:lpstr>six</vt:lpstr>
      <vt:lpstr>sept</vt:lpstr>
      <vt:lpstr>huit</vt:lpstr>
      <vt:lpstr>neuf</vt:lpstr>
      <vt:lpstr>dix</vt:lpstr>
      <vt:lpstr>PowerPoint Presentation</vt:lpstr>
      <vt:lpstr>Combien ?</vt:lpstr>
      <vt:lpstr>Combien ?</vt:lpstr>
      <vt:lpstr>Combien ?</vt:lpstr>
      <vt:lpstr>Song for Extension A</vt:lpstr>
      <vt:lpstr>Song for Extension B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L.O. To be able to count up to 20</dc:title>
  <dc:subject/>
  <dc:creator/>
  <cp:keywords/>
  <dc:description/>
  <cp:lastModifiedBy>Richard Dorrance</cp:lastModifiedBy>
  <cp:revision>98</cp:revision>
  <cp:lastPrinted>2021-01-07T09:55:21Z</cp:lastPrinted>
  <dcterms:created xsi:type="dcterms:W3CDTF">2014-04-26T15:38:59Z</dcterms:created>
  <dcterms:modified xsi:type="dcterms:W3CDTF">2022-01-02T18:02:00Z</dcterms:modified>
  <cp:category/>
</cp:coreProperties>
</file>