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7"/>
  </p:notesMasterIdLst>
  <p:sldIdLst>
    <p:sldId id="282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83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4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76" autoAdjust="0"/>
    <p:restoredTop sz="91429"/>
  </p:normalViewPr>
  <p:slideViewPr>
    <p:cSldViewPr snapToGrid="0">
      <p:cViewPr varScale="1">
        <p:scale>
          <a:sx n="117" d="100"/>
          <a:sy n="117" d="100"/>
        </p:scale>
        <p:origin x="4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A6A7F-2C3C-9D40-A024-955ECD427D1B}" type="datetimeFigureOut">
              <a:rPr lang="fr-FR" smtClean="0"/>
              <a:t>02/01/2022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6FAED-9D1D-8240-A38C-34494ED7B86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1009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8E505-F5B3-2849-B828-AB851ACBC1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BCD4DD-DF39-914C-927F-D947A0319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826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81050C-0CF5-A046-829F-0C1955621869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EDF51E-07EE-A94A-91E0-9FE91FB7C1AD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2">
            <a:extLst>
              <a:ext uri="{FF2B5EF4-FFF2-40B4-BE49-F238E27FC236}">
                <a16:creationId xmlns:a16="http://schemas.microsoft.com/office/drawing/2014/main" id="{98BE839C-FAA8-1245-9739-7FC2C9C9AC73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117138" y="1582738"/>
            <a:ext cx="914400" cy="9144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1590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EDF51E-07EE-A94A-91E0-9FE91FB7C1AD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936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81050C-0CF5-A046-829F-0C1955621869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EDF51E-07EE-A94A-91E0-9FE91FB7C1AD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2">
            <a:extLst>
              <a:ext uri="{FF2B5EF4-FFF2-40B4-BE49-F238E27FC236}">
                <a16:creationId xmlns:a16="http://schemas.microsoft.com/office/drawing/2014/main" id="{98BE839C-FAA8-1245-9739-7FC2C9C9AC73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117138" y="1582738"/>
            <a:ext cx="914400" cy="914400"/>
          </a:xfrm>
        </p:spPr>
        <p:txBody>
          <a:bodyPr/>
          <a:lstStyle/>
          <a:p>
            <a:endParaRPr lang="fr-FR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73DB26A4-ABB6-9248-8BEC-96FA38A05B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63637" y="735013"/>
            <a:ext cx="1309739" cy="914400"/>
          </a:xfrm>
        </p:spPr>
        <p:txBody>
          <a:bodyPr>
            <a:noAutofit/>
          </a:bodyPr>
          <a:lstStyle>
            <a:lvl1pPr marL="0" indent="0">
              <a:buNone/>
              <a:defRPr sz="60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</a:t>
            </a:r>
            <a:endParaRPr lang="fr-FR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705FF3F-E311-0348-9110-F378FC2CD9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84449" y="735012"/>
            <a:ext cx="7275167" cy="914401"/>
          </a:xfrm>
        </p:spPr>
        <p:txBody>
          <a:bodyPr>
            <a:noAutofit/>
          </a:bodyPr>
          <a:lstStyle>
            <a:lvl1pPr marL="0" indent="0">
              <a:buNone/>
              <a:defRPr sz="60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9005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705FF3F-E311-0348-9110-F378FC2CD9A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1452" y="735012"/>
            <a:ext cx="7530548" cy="914401"/>
          </a:xfrm>
        </p:spPr>
        <p:txBody>
          <a:bodyPr>
            <a:noAutofit/>
          </a:bodyPr>
          <a:lstStyle>
            <a:lvl1pPr marL="0" indent="0">
              <a:buNone/>
              <a:defRPr sz="44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9527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81050C-0CF5-A046-829F-0C1955621869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EDF51E-07EE-A94A-91E0-9FE91FB7C1AD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gular Pentagon 14">
            <a:extLst>
              <a:ext uri="{FF2B5EF4-FFF2-40B4-BE49-F238E27FC236}">
                <a16:creationId xmlns:a16="http://schemas.microsoft.com/office/drawing/2014/main" id="{26B54A62-C609-0046-B0F3-D62241609DAD}"/>
              </a:ext>
            </a:extLst>
          </p:cNvPr>
          <p:cNvSpPr/>
          <p:nvPr userDrawn="1"/>
        </p:nvSpPr>
        <p:spPr>
          <a:xfrm>
            <a:off x="2285999" y="189168"/>
            <a:ext cx="7358063" cy="570071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Media Placeholder 2">
            <a:extLst>
              <a:ext uri="{FF2B5EF4-FFF2-40B4-BE49-F238E27FC236}">
                <a16:creationId xmlns:a16="http://schemas.microsoft.com/office/drawing/2014/main" id="{F0822C36-E68C-564D-81D6-B1619DBC7E05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116000" y="1584000"/>
            <a:ext cx="914400" cy="914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E125E315-07FA-E149-9A77-A457EF2620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2351148" cy="1054100"/>
          </a:xfrm>
        </p:spPr>
        <p:txBody>
          <a:bodyPr>
            <a:noAutofit/>
          </a:bodyPr>
          <a:lstStyle>
            <a:lvl1pPr marL="0" indent="0">
              <a:buNone/>
              <a:defRPr sz="6000">
                <a:latin typeface="Comic Sans MS" panose="030F0902030302020204" pitchFamily="66" charset="0"/>
              </a:defRPr>
            </a:lvl1pPr>
          </a:lstStyle>
          <a:p>
            <a:pPr lvl="0"/>
            <a:r>
              <a:rPr lang="en-GB" dirty="0"/>
              <a:t>Click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424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9088D-F9D3-974B-A730-A22590EE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0F972A-A343-5D41-8AAF-A9F22A63A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E18112-80B5-344C-B81C-60DF6ABB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‹#›</a:t>
            </a:fld>
            <a:endParaRPr lang="fr-FR"/>
          </a:p>
        </p:txBody>
      </p:sp>
      <p:sp>
        <p:nvSpPr>
          <p:cNvPr id="7" name="Left Arrow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81050C-0CF5-A046-829F-0C1955621869}"/>
              </a:ext>
            </a:extLst>
          </p:cNvPr>
          <p:cNvSpPr/>
          <p:nvPr userDrawn="1"/>
        </p:nvSpPr>
        <p:spPr>
          <a:xfrm>
            <a:off x="300207" y="3410607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ight Arrow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EDF51E-07EE-A94A-91E0-9FE91FB7C1AD}"/>
              </a:ext>
            </a:extLst>
          </p:cNvPr>
          <p:cNvSpPr/>
          <p:nvPr userDrawn="1"/>
        </p:nvSpPr>
        <p:spPr>
          <a:xfrm>
            <a:off x="11305009" y="3410607"/>
            <a:ext cx="55409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Media Placeholder 2">
            <a:extLst>
              <a:ext uri="{FF2B5EF4-FFF2-40B4-BE49-F238E27FC236}">
                <a16:creationId xmlns:a16="http://schemas.microsoft.com/office/drawing/2014/main" id="{F0822C36-E68C-564D-81D6-B1619DBC7E05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0116000" y="1584000"/>
            <a:ext cx="914400" cy="9144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0" name="Regular Pentagon 9">
            <a:extLst>
              <a:ext uri="{FF2B5EF4-FFF2-40B4-BE49-F238E27FC236}">
                <a16:creationId xmlns:a16="http://schemas.microsoft.com/office/drawing/2014/main" id="{1A164243-E105-4443-A7AF-8C17F67AC421}"/>
              </a:ext>
            </a:extLst>
          </p:cNvPr>
          <p:cNvSpPr/>
          <p:nvPr userDrawn="1"/>
        </p:nvSpPr>
        <p:spPr>
          <a:xfrm flipV="1">
            <a:off x="2416967" y="307228"/>
            <a:ext cx="7358063" cy="573522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Media Placeholder 2">
            <a:extLst>
              <a:ext uri="{FF2B5EF4-FFF2-40B4-BE49-F238E27FC236}">
                <a16:creationId xmlns:a16="http://schemas.microsoft.com/office/drawing/2014/main" id="{8B8FB5C9-CE4A-8946-AAF1-2DC615984077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10116000" y="4827800"/>
            <a:ext cx="914400" cy="914400"/>
          </a:xfrm>
        </p:spPr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8976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62996D1-5A2D-874A-BC10-A491897A73F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54" b="7378"/>
          <a:stretch/>
        </p:blipFill>
        <p:spPr>
          <a:xfrm>
            <a:off x="0" y="2861569"/>
            <a:ext cx="12192000" cy="399643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9E71A48-9E56-D447-9599-68E3FDBBD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© Brilliant Publications Limited</a:t>
            </a:r>
            <a:endParaRPr lang="fr-FR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0A221C-7D94-D540-B2D2-EDA3A0B69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B8325C-DF16-2741-A9EE-D3175131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974A0A-0F12-374B-B708-D275B11C2E15}" type="slidenum">
              <a:rPr lang="fr-FR" smtClean="0"/>
              <a:t>‹#›</a:t>
            </a:fld>
            <a:endParaRPr lang="fr-FR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9E17CD-D0C5-7543-B3D7-F61E54FBB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315200" cy="1325563"/>
          </a:xfrm>
        </p:spPr>
        <p:txBody>
          <a:bodyPr>
            <a:noAutofit/>
          </a:bodyPr>
          <a:lstStyle>
            <a:lvl1pPr>
              <a:defRPr sz="4400">
                <a:latin typeface="Comic Sans MS" panose="030F0902030302020204" pitchFamily="66" charset="0"/>
              </a:defRPr>
            </a:lvl1pPr>
          </a:lstStyle>
          <a:p>
            <a:endParaRPr lang="fr-FR" dirty="0"/>
          </a:p>
        </p:txBody>
      </p:sp>
      <p:sp>
        <p:nvSpPr>
          <p:cNvPr id="9" name="Left Arrow 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85729D3-7086-2C49-815F-58660D609468}"/>
              </a:ext>
            </a:extLst>
          </p:cNvPr>
          <p:cNvSpPr/>
          <p:nvPr userDrawn="1"/>
        </p:nvSpPr>
        <p:spPr>
          <a:xfrm>
            <a:off x="300207" y="2337181"/>
            <a:ext cx="554090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617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AB62E0-9212-A841-87A3-3262C288A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60E3FF-1932-A540-BED9-565CB2010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35EFC-1C13-FE43-8CC5-4CC54E41F0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8A553-EB50-2249-976C-241A31A20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D33574-78DE-7B44-B6A5-CE867D24AF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C00000"/>
                </a:solidFill>
                <a:latin typeface="Comic Sans MS" panose="030F0902030302020204" pitchFamily="66" charset="0"/>
              </a:defRPr>
            </a:lvl1pPr>
          </a:lstStyle>
          <a:p>
            <a:fld id="{95FA8B50-EB22-9D4C-A235-46C4E3F37D23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134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702" r:id="rId3"/>
    <p:sldLayoutId id="2147483698" r:id="rId4"/>
    <p:sldLayoutId id="2147483703" r:id="rId5"/>
    <p:sldLayoutId id="2147483699" r:id="rId6"/>
    <p:sldLayoutId id="2147483700" r:id="rId7"/>
    <p:sldLayoutId id="2147483715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4a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NXkJ88ygPY0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4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B4D667F-9F60-7249-8389-8F230C4126CA}"/>
              </a:ext>
            </a:extLst>
          </p:cNvPr>
          <p:cNvSpPr txBox="1">
            <a:spLocks/>
          </p:cNvSpPr>
          <p:nvPr/>
        </p:nvSpPr>
        <p:spPr>
          <a:xfrm>
            <a:off x="0" y="414147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6500" b="1" dirty="0">
                <a:solidFill>
                  <a:schemeClr val="accent1">
                    <a:lumMod val="75000"/>
                  </a:schemeClr>
                </a:solidFill>
                <a:latin typeface="Comic Sans MS" panose="030F0902030302020204" pitchFamily="66" charset="0"/>
              </a:rPr>
              <a:t>How old are you</a:t>
            </a:r>
            <a:r>
              <a:rPr lang="en-GB" altLang="en-US" sz="6500" dirty="0">
                <a:solidFill>
                  <a:schemeClr val="accent1">
                    <a:lumMod val="75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?</a:t>
            </a:r>
          </a:p>
          <a:p>
            <a:pPr algn="ctr"/>
            <a:r>
              <a:rPr lang="fr-FR" sz="4800" b="1" dirty="0">
                <a:solidFill>
                  <a:schemeClr val="accent1">
                    <a:lumMod val="75000"/>
                  </a:schemeClr>
                </a:solidFill>
                <a:latin typeface="Comic Sans MS" panose="030F0902030302020204" pitchFamily="66" charset="0"/>
              </a:rPr>
              <a:t> 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4ADAEFD-7B46-614F-80CA-6DFD3F35B9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058" y="1466258"/>
            <a:ext cx="6855884" cy="4570590"/>
          </a:xfrm>
          <a:prstGeom prst="rect">
            <a:avLst/>
          </a:prstGeom>
          <a:ln w="76200">
            <a:solidFill>
              <a:schemeClr val="accent1">
                <a:lumMod val="75000"/>
              </a:schemeClr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3875FF5-5DB7-B541-9A1D-8F81E07E0E0D}"/>
              </a:ext>
            </a:extLst>
          </p:cNvPr>
          <p:cNvSpPr txBox="1"/>
          <p:nvPr/>
        </p:nvSpPr>
        <p:spPr>
          <a:xfrm>
            <a:off x="5830645" y="65083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8C0E8B-901F-7042-AF45-610574369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</a:t>
            </a:fld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48E975-F7C1-C049-B8CE-BCC86C556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01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80" y="1232900"/>
            <a:ext cx="5879629" cy="4668028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3E36FB-FB61-B149-A521-1BDDF614B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F2682D-416B-D043-BF5E-45C8C369B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3" name="J'ai 7 ans.m4a" descr="J'ai 7 ans.m4a">
            <a:hlinkClick r:id="" action="ppaction://media"/>
            <a:extLst>
              <a:ext uri="{FF2B5EF4-FFF2-40B4-BE49-F238E27FC236}">
                <a16:creationId xmlns:a16="http://schemas.microsoft.com/office/drawing/2014/main" id="{3A2F60A9-36E3-764A-A91B-B1BC07721DC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51AC54B-C0C4-6A4F-A58C-C4426130C3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2351148" cy="1054100"/>
          </a:xfrm>
        </p:spPr>
        <p:txBody>
          <a:bodyPr>
            <a:noAutofit/>
          </a:bodyPr>
          <a:lstStyle/>
          <a:p>
            <a:r>
              <a:rPr lang="fr-FR" dirty="0"/>
              <a:t>7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DAE1C537-D098-6F4C-8FD9-EE30F4B98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6418" y="1339596"/>
            <a:ext cx="5097225" cy="4178807"/>
          </a:xfrm>
          <a:prstGeom prst="rect">
            <a:avLst/>
          </a:prstGeom>
        </p:spPr>
      </p:pic>
      <p:pic>
        <p:nvPicPr>
          <p:cNvPr id="5" name="J'ai 8 ans.m4a" descr="J'ai 8 ans.m4a">
            <a:hlinkClick r:id="" action="ppaction://media"/>
            <a:extLst>
              <a:ext uri="{FF2B5EF4-FFF2-40B4-BE49-F238E27FC236}">
                <a16:creationId xmlns:a16="http://schemas.microsoft.com/office/drawing/2014/main" id="{19F6D7FB-7241-9746-88CB-7EFFAAA4697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441FB30-DC2D-4649-B5E5-FD07B718B6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fr-FR" sz="7200" dirty="0"/>
              <a:t>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C5833-9A3F-1C48-BBE4-0F4AD0761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11</a:t>
            </a:fld>
            <a:endParaRPr lang="fr-FR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8A07374-6442-1949-9893-E257D882E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AC1503-FE5B-8543-B4E0-C4E2BF82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95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82" y="1548385"/>
            <a:ext cx="4803298" cy="4047744"/>
          </a:xfrm>
          <a:prstGeom prst="rect">
            <a:avLst/>
          </a:prstGeom>
        </p:spPr>
      </p:pic>
      <p:pic>
        <p:nvPicPr>
          <p:cNvPr id="4" name="J'ai 9 ans.m4a" descr="J'ai 9 ans.m4a">
            <a:hlinkClick r:id="" action="ppaction://media"/>
            <a:extLst>
              <a:ext uri="{FF2B5EF4-FFF2-40B4-BE49-F238E27FC236}">
                <a16:creationId xmlns:a16="http://schemas.microsoft.com/office/drawing/2014/main" id="{2B7D997E-464B-474D-A531-50E1CA353099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A8182CC-81F2-5045-A149-18F1E3A992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fr-FR" sz="7200" dirty="0">
                <a:latin typeface="Comic Sans MS" panose="030F0902030302020204" pitchFamily="66" charset="0"/>
              </a:rPr>
              <a:t>9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543E85-AF87-3543-88E3-5227AADA4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A1A680-7058-2C42-80F7-0A44252D5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C6615-9530-D447-A2B0-A1190E2A6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191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027" y="1251708"/>
            <a:ext cx="7191296" cy="471934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429" y="1131662"/>
            <a:ext cx="409860" cy="81971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734" y="1128420"/>
            <a:ext cx="409860" cy="81971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994" y="2097913"/>
            <a:ext cx="409860" cy="81971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611" y="2144157"/>
            <a:ext cx="409860" cy="81971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228" y="2097913"/>
            <a:ext cx="409860" cy="81971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18" y="3130154"/>
            <a:ext cx="409860" cy="819719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6741" y="3242164"/>
            <a:ext cx="409860" cy="8197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9064" y="3338694"/>
            <a:ext cx="409860" cy="819719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460" y="3356481"/>
            <a:ext cx="409860" cy="81971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86" y="2005231"/>
            <a:ext cx="409860" cy="819719"/>
          </a:xfrm>
          <a:prstGeom prst="rect">
            <a:avLst/>
          </a:prstGeom>
        </p:spPr>
      </p:pic>
      <p:pic>
        <p:nvPicPr>
          <p:cNvPr id="3" name="J'ai 10 ans.m4a" descr="J'ai 10 ans.m4a">
            <a:hlinkClick r:id="" action="ppaction://media"/>
            <a:extLst>
              <a:ext uri="{FF2B5EF4-FFF2-40B4-BE49-F238E27FC236}">
                <a16:creationId xmlns:a16="http://schemas.microsoft.com/office/drawing/2014/main" id="{C0C2B9F2-CA15-1C4C-BCBC-6BF07C6A0E37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D717F7D-4006-294E-BD85-12D1AD7ECF4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fr-FR" sz="7200" dirty="0">
                <a:latin typeface="Comic Sans MS" panose="030F0902030302020204" pitchFamily="66" charset="0"/>
              </a:rPr>
              <a:t>10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93A384-951B-A64E-813C-D163EA30E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F27A1-CEFD-344D-9950-E9C61B187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1FE9314-0BAE-9E43-9741-576B00587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37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gular Pentagon 3">
            <a:extLst>
              <a:ext uri="{FF2B5EF4-FFF2-40B4-BE49-F238E27FC236}">
                <a16:creationId xmlns:a16="http://schemas.microsoft.com/office/drawing/2014/main" id="{2BE46D3B-0CE4-C34D-AEA9-254201AB3435}"/>
              </a:ext>
            </a:extLst>
          </p:cNvPr>
          <p:cNvSpPr/>
          <p:nvPr/>
        </p:nvSpPr>
        <p:spPr>
          <a:xfrm flipV="1">
            <a:off x="2416967" y="307228"/>
            <a:ext cx="7358063" cy="5735222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E504B15-BEF8-A84E-A4B9-56FCB9B18D48}"/>
              </a:ext>
            </a:extLst>
          </p:cNvPr>
          <p:cNvSpPr/>
          <p:nvPr/>
        </p:nvSpPr>
        <p:spPr>
          <a:xfrm>
            <a:off x="2769779" y="1468475"/>
            <a:ext cx="6390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Quel 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âge as-tu 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5D54EDFC-7161-F846-8634-85D0B15F4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6967" y="3073921"/>
            <a:ext cx="7358064" cy="2011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J’ai  </a:t>
            </a:r>
            <a:r>
              <a:rPr lang="fr-FR" altLang="en-US" sz="4400" dirty="0">
                <a:solidFill>
                  <a:srgbClr val="92D05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_____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an/ans.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</a:rPr>
              <a:t> 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1DBE387-DFD5-9D4B-82D8-EC0B57113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028438F-C1D1-4649-99B1-AAB73BE24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AAF54F-CE05-FC4A-84A8-2CBB67196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14</a:t>
            </a:fld>
            <a:endParaRPr lang="fr-FR"/>
          </a:p>
        </p:txBody>
      </p:sp>
      <p:pic>
        <p:nvPicPr>
          <p:cNvPr id="8" name="Quel トe as-tu.m4a" descr="Quel トe as-tu.m4a">
            <a:hlinkClick r:id="" action="ppaction://media"/>
            <a:extLst>
              <a:ext uri="{FF2B5EF4-FFF2-40B4-BE49-F238E27FC236}">
                <a16:creationId xmlns:a16="http://schemas.microsoft.com/office/drawing/2014/main" id="{3EBF3420-02B4-F042-8321-3970E80194CC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pic>
        <p:nvPicPr>
          <p:cNvPr id="15" name="J'ai 2 ans.m4a" descr="J'ai 2 ans.m4a">
            <a:hlinkClick r:id="" action="ppaction://media"/>
            <a:extLst>
              <a:ext uri="{FF2B5EF4-FFF2-40B4-BE49-F238E27FC236}">
                <a16:creationId xmlns:a16="http://schemas.microsoft.com/office/drawing/2014/main" id="{BEC8333C-BF0A-C245-BB93-2708AB5F104D}"/>
              </a:ext>
            </a:extLst>
          </p:cNvPr>
          <p:cNvPicPr>
            <a:picLocks noGrp="1" noChangeAspect="1"/>
          </p:cNvPicPr>
          <p:nvPr>
            <p:ph type="media" sz="quarter" idx="14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4878388"/>
            <a:ext cx="812800" cy="812800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201E43-C4BF-3940-AA59-005FA2B689AF}"/>
              </a:ext>
            </a:extLst>
          </p:cNvPr>
          <p:cNvSpPr txBox="1"/>
          <p:nvPr/>
        </p:nvSpPr>
        <p:spPr>
          <a:xfrm>
            <a:off x="11055927" y="49460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5385609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0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633" y="1846940"/>
            <a:ext cx="4512733" cy="3900563"/>
          </a:xfrm>
          <a:prstGeom prst="rect">
            <a:avLst/>
          </a:prstGeom>
        </p:spPr>
      </p:pic>
      <p:pic>
        <p:nvPicPr>
          <p:cNvPr id="6" name="J'ai 1 an.m4a" descr="J'ai 1 an.m4a">
            <a:hlinkClick r:id="" action="ppaction://media"/>
            <a:extLst>
              <a:ext uri="{FF2B5EF4-FFF2-40B4-BE49-F238E27FC236}">
                <a16:creationId xmlns:a16="http://schemas.microsoft.com/office/drawing/2014/main" id="{1FD3EAD7-2CA9-8C40-A35E-211CAB7F11A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C49BE927-8965-214C-BAB1-FEC824D734DA}"/>
              </a:ext>
            </a:extLst>
          </p:cNvPr>
          <p:cNvSpPr>
            <a:spLocks noGrp="1" noChangeArrowheads="1"/>
          </p:cNvSpPr>
          <p:nvPr>
            <p:ph type="body" sz="quarter" idx="14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fr-FR" altLang="en-US" dirty="0">
                <a:solidFill>
                  <a:srgbClr val="C00000"/>
                </a:solidFill>
                <a:latin typeface="Comic Sans MS" panose="030F0902030302020204" pitchFamily="66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666DBD-5FBB-A348-B94E-F207D65AE3C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C0000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un</a:t>
            </a:r>
            <a:r>
              <a:rPr lang="fr-FR" altLang="en-US" dirty="0">
                <a:solidFill>
                  <a:srgbClr val="C0000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C000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an.</a:t>
            </a:r>
            <a:endParaRPr lang="fr-FR" altLang="en-US" dirty="0">
              <a:solidFill>
                <a:srgbClr val="C0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6422-4C0F-284F-AEE6-C00921C3E3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15</a:t>
            </a:fld>
            <a:endParaRPr lang="fr-F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1A76DF-EF38-3E41-82A3-F22F6E34A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136CDC-A7E3-A34A-AB88-353A159F0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9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J'ai 2 ans.m4a" descr="J'ai 2 ans.m4a">
            <a:hlinkClick r:id="" action="ppaction://media"/>
            <a:extLst>
              <a:ext uri="{FF2B5EF4-FFF2-40B4-BE49-F238E27FC236}">
                <a16:creationId xmlns:a16="http://schemas.microsoft.com/office/drawing/2014/main" id="{F646BEB9-64C0-3F47-93B6-2792F56D584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08A9310-82E3-D94C-BE37-C0223F1DB9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altLang="en-US" dirty="0">
                <a:solidFill>
                  <a:schemeClr val="accent4">
                    <a:lumMod val="50000"/>
                  </a:schemeClr>
                </a:solidFill>
                <a:latin typeface="Comic Sans MS" panose="030F0902030302020204" pitchFamily="66" charset="0"/>
              </a:rPr>
              <a:t>2</a:t>
            </a:r>
            <a:endParaRPr lang="fr-F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D96F94-AE9E-B74D-AB14-2F791B53344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chemeClr val="accent4">
                    <a:lumMod val="50000"/>
                  </a:schemeClr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deux</a:t>
            </a:r>
            <a:r>
              <a:rPr lang="fr-FR" altLang="en-US" dirty="0">
                <a:solidFill>
                  <a:schemeClr val="accent4">
                    <a:lumMod val="50000"/>
                  </a:schemeClr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chemeClr val="accent4">
                    <a:lumMod val="50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ans.</a:t>
            </a:r>
            <a:endParaRPr lang="fr-FR" altLang="en-US" dirty="0">
              <a:solidFill>
                <a:schemeClr val="accent4">
                  <a:lumMod val="50000"/>
                </a:schemeClr>
              </a:solidFill>
              <a:latin typeface="Comic Sans MS" panose="030F0902030302020204" pitchFamily="66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0F047A-75DF-4D46-9E1E-4FC4C79BA5D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6" t="-2804" r="2202" b="34220"/>
          <a:stretch/>
        </p:blipFill>
        <p:spPr>
          <a:xfrm>
            <a:off x="2792627" y="1865870"/>
            <a:ext cx="6536724" cy="4257118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581BE-7035-F241-B02D-39C74AB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16</a:t>
            </a:fld>
            <a:endParaRPr lang="fr-FR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81CDC0E-4F2B-FC4F-9738-CFD53228F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97F3E-C6D8-CB45-966F-A7DB1A20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81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697425-13DA-F940-90ED-29EE190AF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900" y="1690688"/>
            <a:ext cx="5840908" cy="4374133"/>
          </a:xfrm>
          <a:prstGeom prst="rect">
            <a:avLst/>
          </a:prstGeom>
        </p:spPr>
      </p:pic>
      <p:pic>
        <p:nvPicPr>
          <p:cNvPr id="3" name="J'ai 3 ans.m4a" descr="J'ai 3 ans.m4a">
            <a:hlinkClick r:id="" action="ppaction://media"/>
            <a:extLst>
              <a:ext uri="{FF2B5EF4-FFF2-40B4-BE49-F238E27FC236}">
                <a16:creationId xmlns:a16="http://schemas.microsoft.com/office/drawing/2014/main" id="{5A9DD551-CFBD-2A48-BB73-97F90E64A78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9D72A8D-0588-F249-9EDC-F3B0B797EB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rgbClr val="7030A0"/>
                </a:solidFill>
              </a:rPr>
              <a:t>3</a:t>
            </a:r>
            <a:endParaRPr lang="fr-FR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4938C48-1F16-B244-9E45-349DA63A62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trois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</a:t>
            </a:r>
            <a:r>
              <a:rPr lang="en-GB" altLang="en-US" dirty="0">
                <a:solidFill>
                  <a:srgbClr val="7030A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.</a:t>
            </a:r>
            <a:endParaRPr lang="en-GB" altLang="en-US" dirty="0">
              <a:solidFill>
                <a:srgbClr val="7030A0"/>
              </a:solidFill>
              <a:latin typeface="Comic Sans MS" panose="030F0902030302020204" pitchFamily="66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23D83F-BDB0-9E49-AA52-7B78B21D4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17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3F1D98-2C66-8D46-BA19-97BA37AF0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036283-051E-A942-8909-2703198DE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35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2662" y="1918860"/>
            <a:ext cx="5620109" cy="4014787"/>
          </a:xfrm>
          <a:prstGeom prst="rect">
            <a:avLst/>
          </a:prstGeom>
        </p:spPr>
      </p:pic>
      <p:pic>
        <p:nvPicPr>
          <p:cNvPr id="4" name="J'ai 4 ans.m4a" descr="J'ai 4 ans.m4a">
            <a:hlinkClick r:id="" action="ppaction://media"/>
            <a:extLst>
              <a:ext uri="{FF2B5EF4-FFF2-40B4-BE49-F238E27FC236}">
                <a16:creationId xmlns:a16="http://schemas.microsoft.com/office/drawing/2014/main" id="{E92E7C54-ED84-9B4B-ABE7-D4EE1FC4C12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C68B293-1814-8943-96D5-8DFC80A0F5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chemeClr val="accent6">
                    <a:lumMod val="75000"/>
                  </a:schemeClr>
                </a:solidFill>
              </a:rPr>
              <a:t>4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A2306F-728B-7E49-AE4B-904650DEA1A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chemeClr val="accent6">
                    <a:lumMod val="75000"/>
                  </a:schemeClr>
                </a:solidFill>
                <a:latin typeface="Comic Sans MS" panose="030F0902030302020204" pitchFamily="66" charset="0"/>
              </a:rPr>
              <a:t>J’ai</a:t>
            </a:r>
            <a:r>
              <a:rPr lang="fr-FR" altLang="en-US" dirty="0">
                <a:solidFill>
                  <a:schemeClr val="accent1"/>
                </a:solidFill>
                <a:latin typeface="Comic Sans MS" panose="030F0902030302020204" pitchFamily="66" charset="0"/>
              </a:rPr>
              <a:t> quatre </a:t>
            </a:r>
            <a:r>
              <a:rPr lang="fr-FR" altLang="en-US" dirty="0">
                <a:solidFill>
                  <a:schemeClr val="accent6">
                    <a:lumMod val="75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</a:t>
            </a:r>
            <a:r>
              <a:rPr lang="en-GB" altLang="en-US" dirty="0">
                <a:solidFill>
                  <a:schemeClr val="accent6">
                    <a:lumMod val="75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.</a:t>
            </a:r>
            <a:r>
              <a:rPr lang="en-GB" altLang="en-US" dirty="0">
                <a:solidFill>
                  <a:schemeClr val="accent1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 </a:t>
            </a:r>
            <a:endParaRPr lang="en-GB" altLang="en-US" dirty="0">
              <a:solidFill>
                <a:schemeClr val="accent1"/>
              </a:solidFill>
              <a:latin typeface="Comic Sans MS" panose="030F0902030302020204" pitchFamily="66" charset="0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109B07B-FE52-D84A-A69C-D0C474F91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18</a:t>
            </a:fld>
            <a:endParaRPr lang="fr-FR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B1BCEC3-BD5A-1244-A9A6-79AE00E407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5BD29D-5D8F-C141-88E7-70C9526D3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36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7723" y="1751469"/>
            <a:ext cx="5620392" cy="3996691"/>
          </a:xfrm>
          <a:prstGeom prst="rect">
            <a:avLst/>
          </a:prstGeom>
        </p:spPr>
      </p:pic>
      <p:pic>
        <p:nvPicPr>
          <p:cNvPr id="4" name="J'ai 5 ans.m4a" descr="J'ai 5 ans.m4a">
            <a:hlinkClick r:id="" action="ppaction://media"/>
            <a:extLst>
              <a:ext uri="{FF2B5EF4-FFF2-40B4-BE49-F238E27FC236}">
                <a16:creationId xmlns:a16="http://schemas.microsoft.com/office/drawing/2014/main" id="{34F07D47-AC85-144C-AE66-2254CD268BC0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F4D07D3-5A30-DC4E-8A12-D54CE9F0E6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rgbClr val="FF0000"/>
                </a:solidFill>
              </a:rPr>
              <a:t>5</a:t>
            </a:r>
            <a:endParaRPr lang="fr-FR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6ECCD2-D6BD-2448-8413-17F7D217E5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cinq</a:t>
            </a:r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ans.</a:t>
            </a:r>
            <a:endParaRPr lang="fr-FR" altLang="en-US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70EB4B-2557-3742-8C54-061364FD7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19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20467A-B781-AA4B-8D5E-D0832BDF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A4B6B8-B125-294E-A964-3DB09A176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898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F90EA26-3ACF-4D45-99EA-1A9C9A0D75FE}"/>
              </a:ext>
            </a:extLst>
          </p:cNvPr>
          <p:cNvSpPr txBox="1">
            <a:spLocks/>
          </p:cNvSpPr>
          <p:nvPr/>
        </p:nvSpPr>
        <p:spPr>
          <a:xfrm>
            <a:off x="1024086" y="4284000"/>
            <a:ext cx="10143827" cy="184173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en-US" sz="4000" dirty="0">
                <a:solidFill>
                  <a:srgbClr val="0070C0"/>
                </a:solidFill>
                <a:latin typeface="Comic Sans MS" panose="030F0702030302020204" pitchFamily="66" charset="0"/>
              </a:rPr>
              <a:t>To ask someone how old they are and to answer in French.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E27795-DE14-6640-A8CD-EE848F1E6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4226" y="539245"/>
            <a:ext cx="4083133" cy="262675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6EEF6D-F467-904D-8650-453B9F9A6F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57" y="732265"/>
            <a:ext cx="7857460" cy="143278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758F-4CF8-B54B-8C85-5903071FA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</a:t>
            </a:fld>
            <a:endParaRPr lang="fr-FR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0200A6B-F6A0-4747-A8F6-2527A88E0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96EC4A-5A91-1C41-BE5B-B63D19E48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6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888479F-755B-254C-8E95-43A752F1A7A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722" y="1830404"/>
            <a:ext cx="4903617" cy="4221846"/>
          </a:xfrm>
          <a:prstGeom prst="rect">
            <a:avLst/>
          </a:prstGeom>
        </p:spPr>
      </p:pic>
      <p:pic>
        <p:nvPicPr>
          <p:cNvPr id="3" name="J'ai 6 ans.m4a" descr="J'ai 6 ans.m4a">
            <a:hlinkClick r:id="" action="ppaction://media"/>
            <a:extLst>
              <a:ext uri="{FF2B5EF4-FFF2-40B4-BE49-F238E27FC236}">
                <a16:creationId xmlns:a16="http://schemas.microsoft.com/office/drawing/2014/main" id="{8E917E27-C688-F640-A5F5-14ED58A1069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815859-12E9-0648-BBD8-36E9126D08D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rgbClr val="7030A0"/>
                </a:solidFill>
              </a:rPr>
              <a:t>6</a:t>
            </a:r>
            <a:endParaRPr lang="fr-FR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E109500-F177-D04A-8BC3-21AAAC58126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six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52ED5-5852-B540-A658-70E436606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20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81D71-6EFA-7D43-8B63-B02383498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782C3D9-BD9C-8E42-AF88-FAB464970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1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772" y="1561761"/>
            <a:ext cx="6222385" cy="4407523"/>
          </a:xfrm>
          <a:prstGeom prst="rect">
            <a:avLst/>
          </a:prstGeom>
        </p:spPr>
      </p:pic>
      <p:pic>
        <p:nvPicPr>
          <p:cNvPr id="4" name="J'ai 7 ans.m4a" descr="J'ai 7 ans.m4a">
            <a:hlinkClick r:id="" action="ppaction://media"/>
            <a:extLst>
              <a:ext uri="{FF2B5EF4-FFF2-40B4-BE49-F238E27FC236}">
                <a16:creationId xmlns:a16="http://schemas.microsoft.com/office/drawing/2014/main" id="{F9D0BDF5-0FC6-4B4A-88EC-9441869618C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96670F-AB4D-4A44-9D8A-1F5460345F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rgbClr val="008E1C"/>
                </a:solidFill>
              </a:rPr>
              <a:t>7</a:t>
            </a:r>
            <a:endParaRPr lang="fr-FR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8E605F-2F59-4949-AE91-8DE2CC2C8B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008E1C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sept</a:t>
            </a:r>
            <a:r>
              <a:rPr lang="fr-FR" altLang="en-US" dirty="0">
                <a:solidFill>
                  <a:srgbClr val="008E1C"/>
                </a:solidFill>
                <a:latin typeface="Comic Sans MS" panose="030F0902030302020204" pitchFamily="66" charset="0"/>
              </a:rPr>
              <a:t> ans</a:t>
            </a:r>
            <a:r>
              <a:rPr lang="en-GB" altLang="en-US" dirty="0">
                <a:solidFill>
                  <a:srgbClr val="008E1C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123F33-0B2E-524D-9181-75BBCC84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21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0EB69-2EA1-E149-AA05-BE855208B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1F3037-B96C-C64C-9C03-28C939526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69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35" y="1989898"/>
            <a:ext cx="5753529" cy="3889977"/>
          </a:xfrm>
          <a:prstGeom prst="rect">
            <a:avLst/>
          </a:prstGeom>
        </p:spPr>
      </p:pic>
      <p:pic>
        <p:nvPicPr>
          <p:cNvPr id="4" name="J'ai 8 ans.m4a" descr="J'ai 8 ans.m4a">
            <a:hlinkClick r:id="" action="ppaction://media"/>
            <a:extLst>
              <a:ext uri="{FF2B5EF4-FFF2-40B4-BE49-F238E27FC236}">
                <a16:creationId xmlns:a16="http://schemas.microsoft.com/office/drawing/2014/main" id="{AEBCBB26-61E6-1548-AC3E-BD95C83995FA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2066E1-7EA3-3A4D-BD33-FAD3B3ECF6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>
                <a:solidFill>
                  <a:schemeClr val="accent2">
                    <a:lumMod val="75000"/>
                  </a:schemeClr>
                </a:solidFill>
              </a:rPr>
              <a:t>8</a:t>
            </a:r>
            <a:endParaRPr lang="fr-FR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12401C9-AE6C-B748-B541-B229494600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chemeClr val="accent2">
                    <a:lumMod val="75000"/>
                  </a:schemeClr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huit</a:t>
            </a:r>
            <a:r>
              <a:rPr lang="fr-FR" altLang="en-US" dirty="0">
                <a:solidFill>
                  <a:schemeClr val="accent2">
                    <a:lumMod val="75000"/>
                  </a:schemeClr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chemeClr val="accent2">
                    <a:lumMod val="75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</a:t>
            </a:r>
            <a:r>
              <a:rPr lang="en-GB" altLang="en-US" dirty="0">
                <a:solidFill>
                  <a:schemeClr val="accent2">
                    <a:lumMod val="75000"/>
                  </a:schemeClr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D57A2C-848B-0F40-B491-89959CAE4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22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937B72-40E9-0942-BE2C-8560FC193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AF4A0A-52C1-6845-9217-47E24297B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19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349" y="1957734"/>
            <a:ext cx="4641302" cy="3708921"/>
          </a:xfrm>
          <a:prstGeom prst="rect">
            <a:avLst/>
          </a:prstGeom>
        </p:spPr>
      </p:pic>
      <p:pic>
        <p:nvPicPr>
          <p:cNvPr id="4" name="J'ai 9 ans.m4a" descr="J'ai 9 ans.m4a">
            <a:hlinkClick r:id="" action="ppaction://media"/>
            <a:extLst>
              <a:ext uri="{FF2B5EF4-FFF2-40B4-BE49-F238E27FC236}">
                <a16:creationId xmlns:a16="http://schemas.microsoft.com/office/drawing/2014/main" id="{D179B622-6B2D-DA47-ADD0-A579F7D969A7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46CAD76-6FC1-E249-8B2C-39FE3113FC4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>
                <a:solidFill>
                  <a:srgbClr val="FF0000"/>
                </a:solidFill>
              </a:rPr>
              <a:t>9</a:t>
            </a:r>
            <a:endParaRPr lang="fr-FR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3EE41FE-4612-7444-B015-39AB50D5F6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neuf</a:t>
            </a:r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FF00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ans.</a:t>
            </a:r>
            <a:endParaRPr lang="fr-FR" altLang="en-US" dirty="0">
              <a:solidFill>
                <a:srgbClr val="FF0000"/>
              </a:solidFill>
              <a:latin typeface="Comic Sans MS" panose="030F0902030302020204" pitchFamily="66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B7AB1CB-4302-0A44-8542-B6D2AB468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23</a:t>
            </a:fld>
            <a:endParaRPr lang="fr-F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E1C689-92D1-A54F-98EB-C841849A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8274A9-5825-A843-A422-7DE22FC00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218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044" y="2155556"/>
            <a:ext cx="7030640" cy="458806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053" y="1921048"/>
            <a:ext cx="435988" cy="8719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726" y="2977613"/>
            <a:ext cx="435988" cy="8719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0" y="2977613"/>
            <a:ext cx="435988" cy="8719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812" y="1928766"/>
            <a:ext cx="435988" cy="8719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835" y="1933404"/>
            <a:ext cx="435988" cy="87197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582" y="3926817"/>
            <a:ext cx="435988" cy="8719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989" y="4100201"/>
            <a:ext cx="435988" cy="87197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627" y="4037670"/>
            <a:ext cx="435988" cy="87197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64" y="4074246"/>
            <a:ext cx="435988" cy="87197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157" y="2932512"/>
            <a:ext cx="435988" cy="871976"/>
          </a:xfrm>
          <a:prstGeom prst="rect">
            <a:avLst/>
          </a:prstGeom>
        </p:spPr>
      </p:pic>
      <p:pic>
        <p:nvPicPr>
          <p:cNvPr id="3" name="J'ai 10 ans.m4a" descr="J'ai 10 ans.m4a">
            <a:hlinkClick r:id="" action="ppaction://media"/>
            <a:extLst>
              <a:ext uri="{FF2B5EF4-FFF2-40B4-BE49-F238E27FC236}">
                <a16:creationId xmlns:a16="http://schemas.microsoft.com/office/drawing/2014/main" id="{2FB875E5-7295-9B49-8CC2-CCEE021606AA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7938" y="1633538"/>
            <a:ext cx="812800" cy="812800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1E2F244-0980-F247-90D0-E2E375E3AD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>
                <a:solidFill>
                  <a:srgbClr val="7030A0"/>
                </a:solidFill>
              </a:rPr>
              <a:t>10</a:t>
            </a:r>
            <a:endParaRPr lang="fr-FR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1A744B-A0C0-4740-BA21-9FFDD5EA06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J’ai </a:t>
            </a:r>
            <a:r>
              <a:rPr lang="fr-FR" altLang="en-US" dirty="0">
                <a:solidFill>
                  <a:srgbClr val="0070C0"/>
                </a:solidFill>
                <a:latin typeface="Comic Sans MS" panose="030F0902030302020204" pitchFamily="66" charset="0"/>
              </a:rPr>
              <a:t>dix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</a:rPr>
              <a:t> </a:t>
            </a:r>
            <a:r>
              <a:rPr lang="fr-FR" altLang="en-US" dirty="0">
                <a:solidFill>
                  <a:srgbClr val="7030A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ans.</a:t>
            </a:r>
          </a:p>
          <a:p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415D6B-19B0-034B-8A68-F7C19FD0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24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EA9861-7695-BC46-9D71-7F833A96A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935A6FF-B10A-4F4C-9D54-7C962AF03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31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589F38-E6DE-C143-BB72-F39D7CE70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130BD5-B719-8642-A89D-D716F78E8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25</a:t>
            </a:fld>
            <a:endParaRPr lang="fr-FR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CD9776A-DA87-1745-8173-7EF635D03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Song for extension </a:t>
            </a:r>
            <a:r>
              <a:rPr lang="fr-FR" dirty="0" err="1"/>
              <a:t>activity</a:t>
            </a:r>
            <a:endParaRPr lang="fr-FR" dirty="0"/>
          </a:p>
        </p:txBody>
      </p:sp>
      <p:pic>
        <p:nvPicPr>
          <p:cNvPr id="11" name="Picture 10" descr="A red and white flag&#10;&#10;Description automatically generated with low confidence">
            <a:hlinkClick r:id="rId2"/>
            <a:extLst>
              <a:ext uri="{FF2B5EF4-FFF2-40B4-BE49-F238E27FC236}">
                <a16:creationId xmlns:a16="http://schemas.microsoft.com/office/drawing/2014/main" id="{8702D65A-AA74-EF47-B916-1751D2A1E9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65088"/>
            <a:ext cx="1625600" cy="1625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596B013-5AF8-0C47-AE61-55BC7DB72E8E}"/>
              </a:ext>
            </a:extLst>
          </p:cNvPr>
          <p:cNvSpPr txBox="1"/>
          <p:nvPr/>
        </p:nvSpPr>
        <p:spPr>
          <a:xfrm>
            <a:off x="706582" y="234834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E90DF9-889B-E242-A0C3-2FDDC367A97D}"/>
              </a:ext>
            </a:extLst>
          </p:cNvPr>
          <p:cNvSpPr txBox="1"/>
          <p:nvPr/>
        </p:nvSpPr>
        <p:spPr>
          <a:xfrm>
            <a:off x="374073" y="36368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402191-F69F-C44B-928D-3F19BB867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© Brilliant Publications Limited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16850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E504B15-BEF8-A84E-A4B9-56FCB9B18D48}"/>
              </a:ext>
            </a:extLst>
          </p:cNvPr>
          <p:cNvSpPr/>
          <p:nvPr/>
        </p:nvSpPr>
        <p:spPr>
          <a:xfrm>
            <a:off x="2769779" y="1468475"/>
            <a:ext cx="63905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Quel 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âge as-tu 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:a16="http://schemas.microsoft.com/office/drawing/2014/main" id="{5D54EDFC-7161-F846-8634-85D0B15F4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2612" y="3082897"/>
            <a:ext cx="8486775" cy="2011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J’ai  </a:t>
            </a:r>
            <a:r>
              <a:rPr lang="fr-FR" altLang="en-US" sz="4400" dirty="0">
                <a:solidFill>
                  <a:srgbClr val="92D05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_____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 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  <a:cs typeface="Times New Roman" panose="02020603050405020304" pitchFamily="18" charset="0"/>
              </a:rPr>
              <a:t>an/ans.</a:t>
            </a:r>
            <a:r>
              <a:rPr lang="fr-FR" altLang="en-US" sz="4400" dirty="0">
                <a:solidFill>
                  <a:srgbClr val="FFFF00"/>
                </a:solidFill>
                <a:latin typeface="Comic Sans MS" panose="030F0902030302020204" pitchFamily="66" charset="0"/>
              </a:rPr>
              <a:t> 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AFC75F-F4C7-7445-A199-BC1D57C27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E778B46F-E511-B047-9537-E68A823D9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9C67C40-B9A5-0F41-A1F5-283C91113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3</a:t>
            </a:fld>
            <a:endParaRPr lang="fr-FR"/>
          </a:p>
        </p:txBody>
      </p:sp>
      <p:pic>
        <p:nvPicPr>
          <p:cNvPr id="3" name="Quel トe as-tu.m4a" descr="Quel トe as-tu.m4a">
            <a:hlinkClick r:id="" action="ppaction://media"/>
            <a:extLst>
              <a:ext uri="{FF2B5EF4-FFF2-40B4-BE49-F238E27FC236}">
                <a16:creationId xmlns:a16="http://schemas.microsoft.com/office/drawing/2014/main" id="{6AAB2E3B-13CD-6D4C-BD4E-98E557300623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pic>
        <p:nvPicPr>
          <p:cNvPr id="8" name="J'ai 2 ans.m4a" descr="J'ai 2 ans.m4a">
            <a:hlinkClick r:id="" action="ppaction://media"/>
            <a:extLst>
              <a:ext uri="{FF2B5EF4-FFF2-40B4-BE49-F238E27FC236}">
                <a16:creationId xmlns:a16="http://schemas.microsoft.com/office/drawing/2014/main" id="{7096D09E-0469-804B-A1C2-78B5C548A7EF}"/>
              </a:ext>
            </a:extLst>
          </p:cNvPr>
          <p:cNvPicPr>
            <a:picLocks noGrp="1" noChangeAspect="1"/>
          </p:cNvPicPr>
          <p:nvPr>
            <p:ph type="media" sz="quarter" idx="14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4878388"/>
            <a:ext cx="812800" cy="812800"/>
          </a:xfrm>
        </p:spPr>
      </p:pic>
    </p:spTree>
    <p:extLst>
      <p:ext uri="{BB962C8B-B14F-4D97-AF65-F5344CB8AC3E}">
        <p14:creationId xmlns:p14="http://schemas.microsoft.com/office/powerpoint/2010/main" val="16175625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0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142" y="1201311"/>
            <a:ext cx="5032420" cy="4062283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0A4804-C93E-F34D-B816-C7910F2C6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20EA7D-AA82-4940-A23F-62CCDD690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4" name="J'ai 1 an.m4a" descr="J'ai 1 an.m4a">
            <a:hlinkClick r:id="" action="ppaction://media"/>
            <a:extLst>
              <a:ext uri="{FF2B5EF4-FFF2-40B4-BE49-F238E27FC236}">
                <a16:creationId xmlns:a16="http://schemas.microsoft.com/office/drawing/2014/main" id="{04B5DBC6-0652-5D4F-A72B-4117FC61016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EE247516-B9D8-2B4F-85C3-40E9DC69D4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1150349" cy="1054100"/>
          </a:xfrm>
        </p:spPr>
        <p:txBody>
          <a:bodyPr>
            <a:noAutofit/>
          </a:bodyPr>
          <a:lstStyle/>
          <a:p>
            <a:r>
              <a:rPr lang="fr-FR" dirty="0"/>
              <a:t>1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ABEAD0-6B04-D545-A3F6-A5A974D98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36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06C4059-C38B-F242-B41C-DD2B85DBC2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5" t="-984" r="1019" b="33765"/>
          <a:stretch/>
        </p:blipFill>
        <p:spPr>
          <a:xfrm>
            <a:off x="3408052" y="1185402"/>
            <a:ext cx="5677334" cy="400792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13A37E-BFEF-4249-9BB5-FA7C2C214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358766-B748-3848-9D51-1F253D063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5</a:t>
            </a:fld>
            <a:endParaRPr lang="fr-FR"/>
          </a:p>
        </p:txBody>
      </p:sp>
      <p:pic>
        <p:nvPicPr>
          <p:cNvPr id="3" name="J'ai 2 ans.m4a" descr="J'ai 2 ans.m4a">
            <a:hlinkClick r:id="" action="ppaction://media"/>
            <a:extLst>
              <a:ext uri="{FF2B5EF4-FFF2-40B4-BE49-F238E27FC236}">
                <a16:creationId xmlns:a16="http://schemas.microsoft.com/office/drawing/2014/main" id="{2B41CB16-52A1-A54D-8B48-BA1C09228D6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F747E7D-4D42-6E40-81D7-A03C35E710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1421999" cy="1054100"/>
          </a:xfrm>
        </p:spPr>
        <p:txBody>
          <a:bodyPr>
            <a:noAutofit/>
          </a:bodyPr>
          <a:lstStyle/>
          <a:p>
            <a:r>
              <a:rPr lang="fr-FR" dirty="0"/>
              <a:t>2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0459C8-98ED-3243-BAD6-7C0474FB3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8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0D31EB1-9B47-394C-88FA-15BA0FBA770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577" y="1273997"/>
            <a:ext cx="5840908" cy="4605454"/>
          </a:xfrm>
          <a:prstGeom prst="rect">
            <a:avLst/>
          </a:prstGeom>
        </p:spPr>
      </p:pic>
      <p:pic>
        <p:nvPicPr>
          <p:cNvPr id="3" name="J'ai 3 ans.m4a" descr="J'ai 3 ans.m4a">
            <a:hlinkClick r:id="" action="ppaction://media"/>
            <a:extLst>
              <a:ext uri="{FF2B5EF4-FFF2-40B4-BE49-F238E27FC236}">
                <a16:creationId xmlns:a16="http://schemas.microsoft.com/office/drawing/2014/main" id="{3CA4223A-BE6A-434D-8E91-CF83530909A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173BF74-1332-AB46-8DBE-3EB8D336D7D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Autofit/>
          </a:bodyPr>
          <a:lstStyle/>
          <a:p>
            <a:r>
              <a:rPr lang="fr-FR" sz="7200" dirty="0">
                <a:latin typeface="Comic Sans MS" panose="030F0902030302020204" pitchFamily="66" charset="0"/>
              </a:rPr>
              <a:t>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532348-786D-6544-853A-1D5212C55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FA8B50-EB22-9D4C-A235-46C4E3F37D23}" type="slidenum">
              <a:rPr lang="fr-FR" smtClean="0"/>
              <a:t>6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B5D68-F2CE-6B47-8E74-837FFCCFB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BE0E908-D611-B14F-AAFF-5A943B1FE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55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002" y="1559933"/>
            <a:ext cx="4701994" cy="4105876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C7FFCC-0634-E546-B47D-D7BBF0D74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A8596A-F233-224B-82AE-6455B471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7</a:t>
            </a:fld>
            <a:endParaRPr lang="fr-FR"/>
          </a:p>
        </p:txBody>
      </p:sp>
      <p:pic>
        <p:nvPicPr>
          <p:cNvPr id="3" name="J'ai 4 ans.m4a" descr="J'ai 4 ans.m4a">
            <a:hlinkClick r:id="" action="ppaction://media"/>
            <a:extLst>
              <a:ext uri="{FF2B5EF4-FFF2-40B4-BE49-F238E27FC236}">
                <a16:creationId xmlns:a16="http://schemas.microsoft.com/office/drawing/2014/main" id="{65E0D93D-2E93-F646-BF54-4CE07B670748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7B00CCD-6F7D-6D41-B499-D84C99E680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2351148" cy="1054100"/>
          </a:xfrm>
        </p:spPr>
        <p:txBody>
          <a:bodyPr>
            <a:noAutofit/>
          </a:bodyPr>
          <a:lstStyle/>
          <a:p>
            <a:r>
              <a:rPr lang="fr-FR" dirty="0"/>
              <a:t>4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4FFA9301-8B9C-0A4F-B018-9633C648D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10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86" y="1240004"/>
            <a:ext cx="4725290" cy="437799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E229AF-D273-5A45-A1B7-978B85691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CAF019-747C-3F47-AA7C-0EEEB309F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3" name="J'ai 5 ans.m4a" descr="J'ai 5 ans.m4a">
            <a:hlinkClick r:id="" action="ppaction://media"/>
            <a:extLst>
              <a:ext uri="{FF2B5EF4-FFF2-40B4-BE49-F238E27FC236}">
                <a16:creationId xmlns:a16="http://schemas.microsoft.com/office/drawing/2014/main" id="{3F27159E-7C22-5143-BD3F-9BDE929B58AF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25DA586-1EDE-4F4E-82DF-AA318C8086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2351148" cy="1054100"/>
          </a:xfrm>
        </p:spPr>
        <p:txBody>
          <a:bodyPr>
            <a:noAutofit/>
          </a:bodyPr>
          <a:lstStyle/>
          <a:p>
            <a:r>
              <a:rPr lang="fr-FR" dirty="0"/>
              <a:t>5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D661A62F-40F2-EC44-BA9F-126E0D036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6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32984D5-3B05-E04D-98E0-5BAF365048A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50" y="1921267"/>
            <a:ext cx="5080664" cy="3982233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953A8-8CFE-8E45-A7FD-DA8B4A00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fr-FR"/>
              <a:t>How old are you?</a:t>
            </a:r>
            <a:endParaRPr lang="fr-F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D38A4C-613D-C64C-ACAC-4663FB1B2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95FA8B50-EB22-9D4C-A235-46C4E3F37D23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2" name="J'ai 6 ans.m4a" descr="J'ai 6 ans.m4a">
            <a:hlinkClick r:id="" action="ppaction://media"/>
            <a:extLst>
              <a:ext uri="{FF2B5EF4-FFF2-40B4-BE49-F238E27FC236}">
                <a16:creationId xmlns:a16="http://schemas.microsoft.com/office/drawing/2014/main" id="{1F55CFD9-1BA8-F94D-B226-AF84C68C70DB}"/>
              </a:ext>
            </a:extLst>
          </p:cNvPr>
          <p:cNvPicPr>
            <a:picLocks noGrp="1" noChangeAspect="1"/>
          </p:cNvPicPr>
          <p:nvPr>
            <p:ph type="media"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166350" y="1635125"/>
            <a:ext cx="812800" cy="812800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FAAD026-75A0-7D46-B362-06267F2CF6D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64000" y="720000"/>
            <a:ext cx="2351148" cy="1054100"/>
          </a:xfrm>
        </p:spPr>
        <p:txBody>
          <a:bodyPr>
            <a:noAutofit/>
          </a:bodyPr>
          <a:lstStyle/>
          <a:p>
            <a:r>
              <a:rPr lang="fr-FR" dirty="0"/>
              <a:t>6</a:t>
            </a:r>
          </a:p>
        </p:txBody>
      </p:sp>
      <p:sp>
        <p:nvSpPr>
          <p:cNvPr id="16" name="Date Placeholder 15">
            <a:extLst>
              <a:ext uri="{FF2B5EF4-FFF2-40B4-BE49-F238E27FC236}">
                <a16:creationId xmlns:a16="http://schemas.microsoft.com/office/drawing/2014/main" id="{D2369852-7B44-D54E-B7D8-1D720BB75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Brilliant Publications Limited</a:t>
            </a:r>
            <a:endParaRPr lang="en-GB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79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1104</TotalTime>
  <Words>348</Words>
  <Application>Microsoft Macintosh PowerPoint</Application>
  <PresentationFormat>Widescreen</PresentationFormat>
  <Paragraphs>114</Paragraphs>
  <Slides>25</Slides>
  <Notes>0</Notes>
  <HiddenSlides>0</HiddenSlides>
  <MMClips>24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Comic Sans MS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Song for extension activity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L.O. To ask someone how old they are and to answer in French</dc:title>
  <dc:subject/>
  <dc:creator/>
  <cp:keywords/>
  <dc:description/>
  <cp:lastModifiedBy>Richard Dorrance</cp:lastModifiedBy>
  <cp:revision>72</cp:revision>
  <cp:lastPrinted>2021-01-07T12:58:10Z</cp:lastPrinted>
  <dcterms:created xsi:type="dcterms:W3CDTF">2019-08-09T09:08:38Z</dcterms:created>
  <dcterms:modified xsi:type="dcterms:W3CDTF">2022-01-02T12:43:13Z</dcterms:modified>
  <cp:category/>
</cp:coreProperties>
</file>