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81" r:id="rId2"/>
    <p:sldId id="267" r:id="rId3"/>
    <p:sldId id="271" r:id="rId4"/>
    <p:sldId id="270" r:id="rId5"/>
    <p:sldId id="280" r:id="rId6"/>
    <p:sldId id="274" r:id="rId7"/>
    <p:sldId id="269" r:id="rId8"/>
    <p:sldId id="275" r:id="rId9"/>
    <p:sldId id="273" r:id="rId10"/>
    <p:sldId id="276" r:id="rId11"/>
    <p:sldId id="284" r:id="rId12"/>
    <p:sldId id="278" r:id="rId13"/>
    <p:sldId id="257" r:id="rId14"/>
    <p:sldId id="258" r:id="rId15"/>
    <p:sldId id="260" r:id="rId16"/>
    <p:sldId id="259" r:id="rId17"/>
    <p:sldId id="261" r:id="rId18"/>
    <p:sldId id="263" r:id="rId19"/>
    <p:sldId id="262" r:id="rId20"/>
    <p:sldId id="264" r:id="rId21"/>
    <p:sldId id="265" r:id="rId22"/>
    <p:sldId id="266" r:id="rId23"/>
    <p:sldId id="282" r:id="rId24"/>
    <p:sldId id="283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3AC00"/>
    <a:srgbClr val="FCD0E7"/>
    <a:srgbClr val="D895C4"/>
    <a:srgbClr val="B7D877"/>
    <a:srgbClr val="BDFAE3"/>
    <a:srgbClr val="D0F787"/>
    <a:srgbClr val="FFF9C0"/>
    <a:srgbClr val="FFD5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99" autoAdjust="0"/>
    <p:restoredTop sz="96327"/>
  </p:normalViewPr>
  <p:slideViewPr>
    <p:cSldViewPr snapToGrid="0">
      <p:cViewPr varScale="1">
        <p:scale>
          <a:sx n="112" d="100"/>
          <a:sy n="112" d="100"/>
        </p:scale>
        <p:origin x="232" y="4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1-08T11:48:19.58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24575,'0'0'0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A50024-6944-554F-8224-0D57B30DF307}" type="datetimeFigureOut">
              <a:rPr lang="fr-FR" smtClean="0"/>
              <a:t>30/12/2021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EC8C59-29AE-F54E-BC1C-01B2CFF50B0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2285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CBD52758-3FFC-6F46-8431-C1470117B3AE}"/>
              </a:ext>
            </a:extLst>
          </p:cNvPr>
          <p:cNvSpPr txBox="1">
            <a:spLocks/>
          </p:cNvSpPr>
          <p:nvPr userDrawn="1"/>
        </p:nvSpPr>
        <p:spPr>
          <a:xfrm>
            <a:off x="8752840" y="424307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E38FEE-63EB-4F2E-A0D4-C32AEA49C8A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5" name="Right Arrow 1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CBD7230-D32F-A140-8531-1C9E6851E450}"/>
              </a:ext>
            </a:extLst>
          </p:cNvPr>
          <p:cNvSpPr/>
          <p:nvPr userDrawn="1"/>
        </p:nvSpPr>
        <p:spPr>
          <a:xfrm>
            <a:off x="11305009" y="3410607"/>
            <a:ext cx="554091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3E8F4B94-8B14-254C-AB59-2A8DEF3009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35024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rgbClr val="C00000"/>
                </a:solidFill>
                <a:latin typeface="Comic Sans MS" panose="030F0902030302020204" pitchFamily="66" charset="0"/>
              </a:defRPr>
            </a:lvl1pPr>
          </a:lstStyle>
          <a:p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884839F3-ED02-FA41-AB5D-227F4E94F4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rgbClr val="C00000"/>
                </a:solidFill>
                <a:latin typeface="Comic Sans MS" panose="030F0902030302020204" pitchFamily="66" charset="0"/>
              </a:defRPr>
            </a:lvl1pPr>
          </a:lstStyle>
          <a:p>
            <a:fld id="{72047091-FC69-48B4-9800-D388740CAAC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9664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eft Arrow 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F100C792-FDB3-5C45-BA0D-69EE1F1BCFCA}"/>
              </a:ext>
            </a:extLst>
          </p:cNvPr>
          <p:cNvSpPr/>
          <p:nvPr userDrawn="1"/>
        </p:nvSpPr>
        <p:spPr>
          <a:xfrm>
            <a:off x="300207" y="3410607"/>
            <a:ext cx="554090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ight Arrow 1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5CB143E-FBAF-D84E-AD9B-E2657D54B33E}"/>
              </a:ext>
            </a:extLst>
          </p:cNvPr>
          <p:cNvSpPr/>
          <p:nvPr userDrawn="1"/>
        </p:nvSpPr>
        <p:spPr>
          <a:xfrm>
            <a:off x="11305009" y="3410607"/>
            <a:ext cx="554091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3A1D8CD8-3E6D-9949-BB18-A5E3E49FD7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35024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rgbClr val="C00000"/>
                </a:solidFill>
                <a:latin typeface="Comic Sans MS" panose="030F0902030302020204" pitchFamily="66" charset="0"/>
              </a:defRPr>
            </a:lvl1pPr>
          </a:lstStyle>
          <a:p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9FAF5635-F2BE-1D4A-A756-B10CB38278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rgbClr val="C00000"/>
                </a:solidFill>
                <a:latin typeface="Comic Sans MS" panose="030F0902030302020204" pitchFamily="66" charset="0"/>
              </a:defRPr>
            </a:lvl1pPr>
          </a:lstStyle>
          <a:p>
            <a:fld id="{72047091-FC69-48B4-9800-D388740CAAC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BE9753D1-5D6F-0341-B8C1-4D1E2B0D31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 b="1">
                <a:solidFill>
                  <a:srgbClr val="C00000"/>
                </a:solidFill>
                <a:latin typeface="Comic Sans MS" panose="030F0902030302020204" pitchFamily="66" charset="0"/>
              </a:defRPr>
            </a:lvl1pPr>
          </a:lstStyle>
          <a:p>
            <a:r>
              <a:rPr lang="en-GB" dirty="0"/>
              <a:t>Animals and pets</a:t>
            </a:r>
          </a:p>
        </p:txBody>
      </p:sp>
    </p:spTree>
    <p:extLst>
      <p:ext uri="{BB962C8B-B14F-4D97-AF65-F5344CB8AC3E}">
        <p14:creationId xmlns:p14="http://schemas.microsoft.com/office/powerpoint/2010/main" val="37155930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4088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eft Arrow 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ED4CC6F-D899-CF41-8069-F0E5C109CACB}"/>
              </a:ext>
            </a:extLst>
          </p:cNvPr>
          <p:cNvSpPr/>
          <p:nvPr userDrawn="1"/>
        </p:nvSpPr>
        <p:spPr>
          <a:xfrm>
            <a:off x="300207" y="3410607"/>
            <a:ext cx="554090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ight Arrow 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51275A9-11B7-CF42-B8AD-B3139D07913A}"/>
              </a:ext>
            </a:extLst>
          </p:cNvPr>
          <p:cNvSpPr/>
          <p:nvPr userDrawn="1"/>
        </p:nvSpPr>
        <p:spPr>
          <a:xfrm>
            <a:off x="11305009" y="3410607"/>
            <a:ext cx="554091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Media Placeholder 7">
            <a:extLst>
              <a:ext uri="{FF2B5EF4-FFF2-40B4-BE49-F238E27FC236}">
                <a16:creationId xmlns:a16="http://schemas.microsoft.com/office/drawing/2014/main" id="{6BC8521A-093F-F14A-AC99-247B0D338B44}"/>
              </a:ext>
            </a:extLst>
          </p:cNvPr>
          <p:cNvSpPr>
            <a:spLocks noGrp="1"/>
          </p:cNvSpPr>
          <p:nvPr>
            <p:ph type="media" sz="quarter" idx="13"/>
          </p:nvPr>
        </p:nvSpPr>
        <p:spPr>
          <a:xfrm>
            <a:off x="10800000" y="540000"/>
            <a:ext cx="914400" cy="914400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7CFA5762-60BC-6E42-A699-94DD5B82DD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35024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rgbClr val="C00000"/>
                </a:solidFill>
                <a:latin typeface="Comic Sans MS" panose="030F0902030302020204" pitchFamily="66" charset="0"/>
              </a:defRPr>
            </a:lvl1pPr>
          </a:lstStyle>
          <a:p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9EDC1C8-F559-AF4F-8B64-4974478BE8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rgbClr val="C00000"/>
                </a:solidFill>
                <a:latin typeface="Comic Sans MS" panose="030F0902030302020204" pitchFamily="66" charset="0"/>
              </a:defRPr>
            </a:lvl1pPr>
          </a:lstStyle>
          <a:p>
            <a:fld id="{72047091-FC69-48B4-9800-D388740CAAC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51647719-4FE4-DE46-B478-A9C5E73664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 b="1">
                <a:solidFill>
                  <a:srgbClr val="C00000"/>
                </a:solidFill>
                <a:latin typeface="Comic Sans MS" panose="030F0902030302020204" pitchFamily="66" charset="0"/>
              </a:defRPr>
            </a:lvl1pPr>
          </a:lstStyle>
          <a:p>
            <a:r>
              <a:rPr lang="en-GB" dirty="0"/>
              <a:t>Animals and pets</a:t>
            </a:r>
          </a:p>
        </p:txBody>
      </p:sp>
    </p:spTree>
    <p:extLst>
      <p:ext uri="{BB962C8B-B14F-4D97-AF65-F5344CB8AC3E}">
        <p14:creationId xmlns:p14="http://schemas.microsoft.com/office/powerpoint/2010/main" val="31810511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od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4A8C01-9AF3-0D4B-B102-D79137E232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8250600" cy="1325563"/>
          </a:xfrm>
        </p:spPr>
        <p:txBody>
          <a:bodyPr anchor="t" anchorCtr="0">
            <a:normAutofit/>
          </a:bodyPr>
          <a:lstStyle>
            <a:lvl1pPr>
              <a:defRPr sz="6000">
                <a:latin typeface="Comic Sans MS" panose="030F0902030302020204" pitchFamily="66" charset="0"/>
              </a:defRPr>
            </a:lvl1pPr>
          </a:lstStyle>
          <a:p>
            <a:r>
              <a:rPr lang="fr-FR" noProof="0" dirty="0"/>
              <a:t>Click to</a:t>
            </a:r>
          </a:p>
        </p:txBody>
      </p:sp>
      <p:sp>
        <p:nvSpPr>
          <p:cNvPr id="8" name="Left Arrow 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B0D87814-B897-3E40-983A-21A12D46F794}"/>
              </a:ext>
            </a:extLst>
          </p:cNvPr>
          <p:cNvSpPr/>
          <p:nvPr userDrawn="1"/>
        </p:nvSpPr>
        <p:spPr>
          <a:xfrm>
            <a:off x="300207" y="3410607"/>
            <a:ext cx="554090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ight Arrow 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0127987-CE9A-9245-8312-D48FB8E1C61F}"/>
              </a:ext>
            </a:extLst>
          </p:cNvPr>
          <p:cNvSpPr/>
          <p:nvPr userDrawn="1"/>
        </p:nvSpPr>
        <p:spPr>
          <a:xfrm>
            <a:off x="11305009" y="3410607"/>
            <a:ext cx="554091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Media Placeholder 10">
            <a:extLst>
              <a:ext uri="{FF2B5EF4-FFF2-40B4-BE49-F238E27FC236}">
                <a16:creationId xmlns:a16="http://schemas.microsoft.com/office/drawing/2014/main" id="{589A5D65-3507-B743-95E7-1FCCEB9E7295}"/>
              </a:ext>
            </a:extLst>
          </p:cNvPr>
          <p:cNvSpPr>
            <a:spLocks noGrp="1"/>
          </p:cNvSpPr>
          <p:nvPr>
            <p:ph type="media" sz="quarter" idx="13"/>
          </p:nvPr>
        </p:nvSpPr>
        <p:spPr>
          <a:xfrm>
            <a:off x="10800000" y="540000"/>
            <a:ext cx="914400" cy="877062"/>
          </a:xfrm>
        </p:spPr>
        <p:txBody>
          <a:bodyPr/>
          <a:lstStyle>
            <a:lvl1pPr algn="l">
              <a:defRPr/>
            </a:lvl1pPr>
          </a:lstStyle>
          <a:p>
            <a:endParaRPr lang="fr-FR" dirty="0"/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FB73C582-6095-0146-970D-FEF7A2D99F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35024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rgbClr val="C00000"/>
                </a:solidFill>
                <a:latin typeface="Comic Sans MS" panose="030F0902030302020204" pitchFamily="66" charset="0"/>
              </a:defRPr>
            </a:lvl1pPr>
          </a:lstStyle>
          <a:p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B1122ADC-3D2C-0A45-8F38-05B681BFE0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rgbClr val="C00000"/>
                </a:solidFill>
                <a:latin typeface="Comic Sans MS" panose="030F0902030302020204" pitchFamily="66" charset="0"/>
              </a:defRPr>
            </a:lvl1pPr>
          </a:lstStyle>
          <a:p>
            <a:fld id="{72047091-FC69-48B4-9800-D388740CAAC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8716D017-83A7-5444-AD57-FDB92F3813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 b="1">
                <a:solidFill>
                  <a:srgbClr val="C00000"/>
                </a:solidFill>
                <a:latin typeface="Comic Sans MS" panose="030F0902030302020204" pitchFamily="66" charset="0"/>
              </a:defRPr>
            </a:lvl1pPr>
          </a:lstStyle>
          <a:p>
            <a:r>
              <a:rPr lang="en-GB" dirty="0"/>
              <a:t>Animals and pets</a:t>
            </a:r>
          </a:p>
        </p:txBody>
      </p:sp>
    </p:spTree>
    <p:extLst>
      <p:ext uri="{BB962C8B-B14F-4D97-AF65-F5344CB8AC3E}">
        <p14:creationId xmlns:p14="http://schemas.microsoft.com/office/powerpoint/2010/main" val="38752289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139E17CD-D0C5-7543-B3D7-F61E54FBB0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199" y="365125"/>
            <a:ext cx="8544339" cy="1325563"/>
          </a:xfrm>
        </p:spPr>
        <p:txBody>
          <a:bodyPr>
            <a:noAutofit/>
          </a:bodyPr>
          <a:lstStyle>
            <a:lvl1pPr>
              <a:defRPr sz="4400">
                <a:latin typeface="Comic Sans MS" panose="030F0902030302020204" pitchFamily="66" charset="0"/>
              </a:defRPr>
            </a:lvl1pPr>
          </a:lstStyle>
          <a:p>
            <a:r>
              <a:rPr lang="fr-FR" dirty="0"/>
              <a:t>Story for extension </a:t>
            </a:r>
            <a:r>
              <a:rPr lang="fr-FR" dirty="0" err="1"/>
              <a:t>activity</a:t>
            </a:r>
            <a:endParaRPr lang="fr-FR" dirty="0"/>
          </a:p>
        </p:txBody>
      </p:sp>
      <p:sp>
        <p:nvSpPr>
          <p:cNvPr id="6" name="Left Arrow 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378CF73-9C23-F64F-9BAD-F1F19C91625E}"/>
              </a:ext>
            </a:extLst>
          </p:cNvPr>
          <p:cNvSpPr/>
          <p:nvPr userDrawn="1"/>
        </p:nvSpPr>
        <p:spPr>
          <a:xfrm>
            <a:off x="300207" y="3410607"/>
            <a:ext cx="554090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01EE59AE-01AE-0C43-87DE-5E3DB34620B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35024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rgbClr val="C00000"/>
                </a:solidFill>
                <a:latin typeface="Comic Sans MS" panose="030F0902030302020204" pitchFamily="66" charset="0"/>
              </a:defRPr>
            </a:lvl1pPr>
          </a:lstStyle>
          <a:p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310DFE6E-1B7A-5B4A-8010-DAEC9CE211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rgbClr val="C00000"/>
                </a:solidFill>
                <a:latin typeface="Comic Sans MS" panose="030F0902030302020204" pitchFamily="66" charset="0"/>
              </a:defRPr>
            </a:lvl1pPr>
          </a:lstStyle>
          <a:p>
            <a:fld id="{72047091-FC69-48B4-9800-D388740CAAC9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29BA6C04-2ECF-E249-A83B-BA005B3247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 b="1">
                <a:solidFill>
                  <a:srgbClr val="C00000"/>
                </a:solidFill>
                <a:latin typeface="Comic Sans MS" panose="030F0902030302020204" pitchFamily="66" charset="0"/>
              </a:defRPr>
            </a:lvl1pPr>
          </a:lstStyle>
          <a:p>
            <a:r>
              <a:rPr lang="en-GB" dirty="0"/>
              <a:t>Animals and pets</a:t>
            </a:r>
          </a:p>
        </p:txBody>
      </p:sp>
    </p:spTree>
    <p:extLst>
      <p:ext uri="{BB962C8B-B14F-4D97-AF65-F5344CB8AC3E}">
        <p14:creationId xmlns:p14="http://schemas.microsoft.com/office/powerpoint/2010/main" val="382666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35024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rgbClr val="C00000"/>
                </a:solidFill>
                <a:latin typeface="Comic Sans MS" panose="030F0902030302020204" pitchFamily="66" charset="0"/>
              </a:defRPr>
            </a:lvl1pPr>
          </a:lstStyle>
          <a:p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 b="1">
                <a:solidFill>
                  <a:srgbClr val="C00000"/>
                </a:solidFill>
                <a:latin typeface="Comic Sans MS" panose="030F0902030302020204" pitchFamily="66" charset="0"/>
              </a:defRPr>
            </a:lvl1pPr>
          </a:lstStyle>
          <a:p>
            <a:r>
              <a:rPr lang="en-GB" dirty="0"/>
              <a:t>Animals and pets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rgbClr val="C00000"/>
                </a:solidFill>
                <a:latin typeface="Comic Sans MS" panose="030F0902030302020204" pitchFamily="66" charset="0"/>
              </a:defRPr>
            </a:lvl1pPr>
          </a:lstStyle>
          <a:p>
            <a:fld id="{72047091-FC69-48B4-9800-D388740CAAC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6298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8" r:id="rId3"/>
    <p:sldLayoutId id="2147483670" r:id="rId4"/>
    <p:sldLayoutId id="2147483685" r:id="rId5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10" Type="http://schemas.openxmlformats.org/officeDocument/2006/relationships/image" Target="../media/image3.png"/><Relationship Id="rId4" Type="http://schemas.openxmlformats.org/officeDocument/2006/relationships/customXml" Target="../ink/ink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5" Type="http://schemas.openxmlformats.org/officeDocument/2006/relationships/image" Target="../media/image7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15.jp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7.png"/><Relationship Id="rId4" Type="http://schemas.openxmlformats.org/officeDocument/2006/relationships/image" Target="../media/image16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5" Type="http://schemas.openxmlformats.org/officeDocument/2006/relationships/image" Target="../media/image7.png"/><Relationship Id="rId4" Type="http://schemas.openxmlformats.org/officeDocument/2006/relationships/image" Target="../media/image17.t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8.tif"/><Relationship Id="rId7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9.tif"/><Relationship Id="rId10" Type="http://schemas.openxmlformats.org/officeDocument/2006/relationships/image" Target="../media/image1.png"/><Relationship Id="rId4" Type="http://schemas.openxmlformats.org/officeDocument/2006/relationships/image" Target="../media/image13.png"/><Relationship Id="rId9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s://www.tes.com/teaching-resource/la-souris-qui-cherchait-un-ami-days-of-the-week-11680172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7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7.png"/><Relationship Id="rId4" Type="http://schemas.openxmlformats.org/officeDocument/2006/relationships/image" Target="../media/image9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10.tiff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7.png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7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F267403-06A1-9A44-A37B-102278BC09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19326">
            <a:off x="807891" y="1811284"/>
            <a:ext cx="4269820" cy="417984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524F7C-BAED-2741-937A-55725F02B0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187" y="1963982"/>
            <a:ext cx="4337277" cy="4667287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AAD544DF-54F0-414F-8C5C-DC07AF7D6AAE}"/>
                  </a:ext>
                </a:extLst>
              </p14:cNvPr>
              <p14:cNvContentPartPr/>
              <p14:nvPr/>
            </p14:nvContentPartPr>
            <p14:xfrm>
              <a:off x="7768018" y="638419"/>
              <a:ext cx="360" cy="36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AAD544DF-54F0-414F-8C5C-DC07AF7D6AAE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759018" y="629779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5" name="Title 1">
            <a:extLst>
              <a:ext uri="{FF2B5EF4-FFF2-40B4-BE49-F238E27FC236}">
                <a16:creationId xmlns:a16="http://schemas.microsoft.com/office/drawing/2014/main" id="{92628211-77F2-4F44-95F1-627730605148}"/>
              </a:ext>
            </a:extLst>
          </p:cNvPr>
          <p:cNvSpPr txBox="1">
            <a:spLocks/>
          </p:cNvSpPr>
          <p:nvPr/>
        </p:nvSpPr>
        <p:spPr>
          <a:xfrm>
            <a:off x="0" y="203871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FR" sz="6000" b="1" dirty="0" err="1">
                <a:solidFill>
                  <a:srgbClr val="C00000"/>
                </a:solidFill>
                <a:latin typeface="Comic Sans MS" panose="030F0902030302020204" pitchFamily="66" charset="0"/>
              </a:rPr>
              <a:t>Animals</a:t>
            </a:r>
            <a:r>
              <a:rPr lang="fr-FR" sz="6000" b="1" dirty="0">
                <a:solidFill>
                  <a:srgbClr val="C00000"/>
                </a:solidFill>
                <a:latin typeface="Comic Sans MS" panose="030F0902030302020204" pitchFamily="66" charset="0"/>
              </a:rPr>
              <a:t> and pets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6985A81-EE01-B84D-BAA9-8BD91E90933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3687" y="1210994"/>
            <a:ext cx="1860986" cy="1325563"/>
          </a:xfrm>
          <a:prstGeom prst="rect">
            <a:avLst/>
          </a:prstGeom>
        </p:spPr>
      </p:pic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DA0409BA-F547-0C4C-8461-01095FAADC4E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C8F5D45D-7BBF-2A40-B9AB-46C2D6F8F4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2047091-FC69-48B4-9800-D388740CAAC9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5245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D30A813-7223-1C42-8E8A-131AAE17B94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3125" y="1002432"/>
            <a:ext cx="7980219" cy="4444074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5B2C2210-809C-B34F-912A-ABE184E051B3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7A88EBF6-2F69-384B-8700-B3342E3383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GB"/>
              <a:t>Animals and pets</a:t>
            </a:r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1DC1217-F80D-4642-AEB9-4542A4E7AA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2047091-FC69-48B4-9800-D388740CAAC9}" type="slidenum">
              <a:rPr lang="en-GB" smtClean="0"/>
              <a:pPr/>
              <a:t>10</a:t>
            </a:fld>
            <a:endParaRPr lang="en-GB" dirty="0"/>
          </a:p>
        </p:txBody>
      </p:sp>
      <p:pic>
        <p:nvPicPr>
          <p:cNvPr id="5" name="un-cochon-dinde.mp3" descr="un-cochon-dinde.mp3">
            <a:hlinkClick r:id="" action="ppaction://media"/>
            <a:extLst>
              <a:ext uri="{FF2B5EF4-FFF2-40B4-BE49-F238E27FC236}">
                <a16:creationId xmlns:a16="http://schemas.microsoft.com/office/drawing/2014/main" id="{6FE0FBA8-BEF1-2643-89D7-951EB52D10F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50400" y="5904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189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un-poisson.mp3" descr="un-poisson.mp3">
            <a:hlinkClick r:id="" action="ppaction://media"/>
            <a:extLst>
              <a:ext uri="{FF2B5EF4-FFF2-40B4-BE49-F238E27FC236}">
                <a16:creationId xmlns:a16="http://schemas.microsoft.com/office/drawing/2014/main" id="{63C9C654-FE6A-8C42-AEED-ACA99EACEF71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50563" y="590550"/>
            <a:ext cx="812800" cy="812800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D4780C9-4B57-8345-8F37-31B20D434A6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28" t="67013" r="30147" b="16017"/>
          <a:stretch/>
        </p:blipFill>
        <p:spPr>
          <a:xfrm flipH="1">
            <a:off x="2731911" y="810155"/>
            <a:ext cx="7157156" cy="5448667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2D896C8-47EF-654F-A626-C7D8C8E0382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1C49029-B37A-5343-8B8D-0364804352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GB"/>
              <a:t>Animals and pets</a:t>
            </a:r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2D3E926-63CA-BB45-802A-2E3A50DFB0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2047091-FC69-48B4-9800-D388740CAAC9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2921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2473" y="843587"/>
            <a:ext cx="6915955" cy="4926169"/>
          </a:xfrm>
          <a:prstGeom prst="rect">
            <a:avLst/>
          </a:prstGeom>
        </p:spPr>
      </p:pic>
      <p:pic>
        <p:nvPicPr>
          <p:cNvPr id="8" name="une-araignee.mp3" descr="une-araignee.mp3">
            <a:hlinkClick r:id="" action="ppaction://media"/>
            <a:extLst>
              <a:ext uri="{FF2B5EF4-FFF2-40B4-BE49-F238E27FC236}">
                <a16:creationId xmlns:a16="http://schemas.microsoft.com/office/drawing/2014/main" id="{2436FAAD-EB6A-7E41-8D9F-42D8C84BC82E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50563" y="590550"/>
            <a:ext cx="812800" cy="812800"/>
          </a:xfr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C0F0136-BF50-8640-899A-A32060964AE6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3AD0427-C325-5D48-84B2-ADC4BC7051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GB"/>
              <a:t>Animals and pets</a:t>
            </a:r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94E4F2D-B295-AC42-95E0-12EE6FDA13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2047091-FC69-48B4-9800-D388740CAAC9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2395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60000" y="360000"/>
            <a:ext cx="8250600" cy="1325563"/>
          </a:xfrm>
        </p:spPr>
        <p:txBody>
          <a:bodyPr/>
          <a:lstStyle/>
          <a:p>
            <a:r>
              <a:rPr lang="en-GB" altLang="en-US" dirty="0"/>
              <a:t>un chat</a:t>
            </a:r>
          </a:p>
        </p:txBody>
      </p:sp>
      <p:pic>
        <p:nvPicPr>
          <p:cNvPr id="9" name="un-chat.mp3" descr="un-chat.mp3">
            <a:hlinkClick r:id="" action="ppaction://media"/>
            <a:extLst>
              <a:ext uri="{FF2B5EF4-FFF2-40B4-BE49-F238E27FC236}">
                <a16:creationId xmlns:a16="http://schemas.microsoft.com/office/drawing/2014/main" id="{28365401-6424-254C-8185-3676BA16BF90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50563" y="572294"/>
            <a:ext cx="812800" cy="812800"/>
          </a:xfrm>
        </p:spPr>
      </p:pic>
      <p:sp>
        <p:nvSpPr>
          <p:cNvPr id="4100" name="AutoShape 7" descr="data:image/jpeg;base64,/9j/4AAQSkZJRgABAQAAAQABAAD/2wCEAAkGBxQHBhIUExQVFRUWFx4YGBcYFxYXGxsgHRQYGhoXGRYcHCgkGB8lGxoWJjMjJSkrOi4uFyUzODM4NygtLysBCgoKDg0OGxAQGzImICQsLDgtNjU0LzgsMjUtLissLC0sLSwsLCwvLywsMCw0NCwsNC8sLCwsMCwsMDQsLCwsL//AABEIAMcA/gMBEQACEQEDEQH/xAAcAAEAAgIDAQAAAAAAAAAAAAAABgcFCAIDBAH/xABGEAABAwIEAgYGBgcFCQAAAAABAAIDBBEFBhIhBzETQVFhcYEiMkJykbMUNlJigqEIFSM3krLBM0NTorEWJFRzg5S00uH/xAAbAQEAAwEBAQEAAAAAAAAAAAAABAUGAwIBB//EADURAQABAwEECAUDBQEBAQAAAAABAgMEEQUhMbESEzRBUXGB0TNhkaHwFSLBMkJS4fEUJCP/2gAMAwEAAhEDEQA/ALxQEBAQEBAQEBAQEBAQEBAQEBAQEHB8rWOALgCeQJAv4dqDmgICAgICAgICAgICAgICAgICAgICAgICAgICAgICAg1jq8MGbayqqZ5HukkmeIze4Y1ryGtA7Byt2fFVGZtCuze6NMbo4qLP2pcx78UUxGkcfnqurhLi0mL5KiMztUsTnQvcSSSY3WBJPM6dNz1ndW1NUVREx3ruiqK6YqjhKZL69CAgICAgICAgICAgICAgICAgICAgICAgICAgICDwY9ijMEwWaokNmxMLz32Gw8SbDzQa/wCV4/omXoi8+yXkn7xLrnyIWWzqusyKtPL+ObF7Rq63Lq6Pjp9N3NmOGHEqny/Rtp6mGWNs0z5On20Xe7Ykc7AaQSLrS2ujFMURPDc11no00xbidejEQvYG4XR2fUBAQEBAQEBAQEBAQEBAQEBAQEBAQfHO0i52AQV7m3i/Q4BqZE76VKPZiI0A/el5fw6vBBWU/ETG8zzl1NeKMXs2JjA3zkkvqPn5KPey7Nn4lURz+kO9rGu3f6KdXD9c5j/xZfjTqP8AquJ/n9p9nb9Oyf8AH7x7vv65zH/iy/GnT9VxP8/tPsfp2T/j949yLiHjeV6tj6omWMmxZI2Mtd2gSMF2ute2/kVIsZdm/r1dWujjexrtr+unRf8AgGNxY7gMVVGbRyM17keja4c1x5AtIIPeCpDgpXiHmmTiDN9HpPQo4n3dK646Zw5WbzLRzA8CbbKJk5luxunfPgg5mfaxt1W+fBha3B6qeicz6S1wItp6IMBH2dTTcA8lTW8rHprirq9Pnrr66Sz9rMxabkV9Vpp366+ukw6cYmZX5Ne4t0aQAG7eg5rwyw/08CvePTVazIpiddfvExq94tFdnPimJ117/GJjXX871rcLOIUON0sFE8SR1UULG2k/vdEYDnNPbYarEcjfexWgiYmNYaqmqKo1iVjr6+iAgICAgICAgICAgICAgICAgIOE0rYIi5xDWtFy4kAADmSTyCCsM28a6PCbspQaqTlcHTEPxkXf+EWPagrKvxPF+Ib7yPLID7IvFDbb2ecvidVu1QsnaFjH3VTrPhHFLsYV69viNI8ZZnBMgU+H2dL+3f8AeFmD8HX538Fn8nbN65uo/bH3+vsusfZdq3vr/dP2+nulrGhjQAAAOQGwHgFUTMzOsrOIiOD6vj6IIxxIF8pS+8z+cK02PP8A9VPryV21Ozz6c3pw7EHYf+ji8sNi5zor9gfU6XfFpcPNbFl3jwulbR4bGxo2DR5m1yfM3WPv3JuXJqnxYLJu1Xb1Vc98/wDETxavnwXETCyV3RaQblgkdGDcWueduq57Fb2LNrIt9ZVT+7z0iV7jY9jKtRdrojpaz36RVp+dz7h7DjcccEYf9HY7VLI/nI65JHPrPVc8+5L0xjzVdrmOnMaREdxfmMWar1cx1kxpTEcKY/1/xLcuQGp4s4foHpRse+QjqboeBc+Jt+Idq97Iirq6pnhr/wBdNhRV1VUzw13fy2AVsvBAQEBAQEBAQEBAQEBAQEBAQEFKfpIYzJBTUtK0kRyapJLe1pLQxp7QCSbdoaepBi8vZLp8MiY5zRLLYEudu0H7reXPkdysfl7VvXZmmmejT8uPrLUY2zrVuImY1n84JOqpYiAgICCMcR/qlL7zPmBWeyO10+vJX7T7PPpzfKXE4KbgCyCXUZKh8jYWN3c57Z9QNvsght/EDrWxmYiNZZWZiI1l4MFZViJnTmJrQANIaS7YdbtVgfisxkzjaz1UTM+Pd9NGNy5xNZ6mJmfHXd6RpryZFtOyNz3Bgu/1iLXdtsCVF6yqdImd0cPkh9bXV0aZndHDwhEssx1lRiQoqK0hc47PaQYRf0jKeTQD436tyAtDOLbyZ6yuN+7hO6fz0lqpwrWXMXbkaTu4Tuny7+Ur64e5FblKKSR8nT1U39rKRbbqjYOpo/Ow5AACfRRTRTFNMaRCyt26bdMU0xpEJivT2ICAgICAgICAgICAgICAgICAgpz9JLDulwOkntvHK6M+EjNW/nH+aDzZXq/p2Xqd97kxgE97Rpd+YKwudb6vIrp+fPe2GJc6dmmr5MooiSICAgIIxxH+qUvvM+YFZ7I7XT68lftPs8+nNDYdeH4dhNTIHGmDZWAgEhr+nlLvA2cw9+k9i1WVbquWaqKeMsZm2ar1iqijjLMR4eM51Fa7pnMpKOmMri3fU/SXNFjbnZ3P7Heo+z8XqretUfulE2XhdRb6Vcfun6x8mF4f17xWPjLv2egusTs0gtFxfkLFcdq2aZoiuI366I+27FE26bkR+7XTz4rY4HwmoxXE6lo/YyOjjY7qc5jXaiO21x/EpuHbqt2KaauKxwLVVvHopr46LbUlMEBAQEBAQEBAQEBAQEBAQEBAQEEO4u4b+s+HlY3rYwSj/puDz/lDh5oKm4W1fT5fcw845CB4OAcPz1LKbct9G/FXjHLd7NJsi5rZmnwlMlSrVicSzHT4bUNjc8GRzg0Mb6Trkgb/AGefXZTLODfu0zXTG6O+eH+0W7mWrdUUzO/wZZQ0oQEEY4j/AFSl95nzArPZHa6fXkr9p9nn05pHw9rKfD+CHS1TGSRM6Uljw1weeldpYAdrl1gPFbJlkHxtxyjwrjpyAyoxKTp5GgWLIhYsZbm25Ddj2vCD18FeH1Pmmjnnq2vdG14jY0PcwOIbqfqLbE847WI60GwVDRx4fSNjiY2NjBZrWgNAHcAg70BAQEBAQEBAQEBAQEBAQEBAQEBB1VdO2rpXxuF2vaWuHc4EH8ig1bmjquF+PSxSx62P9Um7WyBp9F7Hb2O+43texUHOwacqmImdJjhKXiZlWPMzEaxLvp8RxTPVQY6OJzWXs7Rs0e/ObW8Ba/YVyxtlWLO+Y6U/P2/6639pXru6N0fL3YvMGVJMn5qpYJXsfI4RyO0Xs3VKRpudz6t72HNTr/wqvKeSJZ+JT5xzW8vz9tBAQRniP9UpfeZ8wKz2R2un15K/afZ59ObF5Egdi+XYXVto8Kw9zpX3/v5S4lrLH1rag2w+0RzftsmWRTMmLz5/zgXhpL5XCOGIey29mMv+ZPaSUG0mTsAbljLcFM3fo2+k77Tibvd5uJ8BYIMygICAgICAgICAgICAgICAgICAgICAg654mzR2eGuHY4Aj4FBWeMZvkx4zQ4bJHS0kG1RiLgBGztZAOT3d/fta7XEKVxyWlmzdD9DfNIwOYHyzEl8r+lJdJvuAQW2BA5brlf8AhVeU8nWz8SnzjmuJfn7aCAgjHEgXylL7zP5wrTY/aqfXkrtqdnn05qxmxyorcFgotRMMbiWRtB9Jz3E6nD2nb2HZ5m+xZdfHBrhucuxfS6pv+8vFmMP900je/wB9w59g26ygtVAQEBAQEBAQEBAQEBAQEBAQEBAQEBAQVjxTzIKrFYMJjmbD9I3qZi4NEcViSwOOwc4Ndse4e0gpfOuYxjVTHS0bXMooDop4Wg3eeRmeOb5HknnuL9pNw8+I5amyvmCkjqABJII5S0G5aHSkBrj9r0d7dq5X/hVeU8nWz8SnzjmuZfn7aCAgjHEf6pS+8z5gVnsjtdPryV+0+zz6c0n4DZZpW5XirDE11Q5zx0jvSLQ15aNAOzNusbm62TLLYQEBAQEBAQEBAQEBAQEBAQEBAQEBAQEFK8QcdqMczlPRsmfDTUwYHiN2l0rnNDrOcN9IuRb7vadoGflzYojo8ZVu086caiOjG+VH4kwMr5A0WAe4AbmwDiOZ3Kl2pmaKZnwhNszM26ZmdZ0hmsjYkcvY7HWuhE0cDxrB6tQLQ5u/rDci997dxX2blMVRTM75/h9qu0U1xRM75109E443SCXiXRuG4MMJB7jPIQvN/wCFV5TySbPxKfOOaYL8/bQQEEY4j/VKX3mfMCs9kdrp9eSv2n2efTmn3An928HvyfNctkyywUBAQEBAQEBAQEBAQEBAQEBAQEBAQEFbcUc2vie2go5NM8gvNK07wR+I9WR3V1gb7XBUfJyKbFHSn0RcvKpxrc11enzlX+G4MzDKgujJAc2zwfS1EEkP1du5us5fy671Olfju9mSyM2vIp0ucYnWPl8vze6a7LVPXVJe5h1HnpJbfxAX21n37dPRidz1Z2nkWqOhTVuYjMGmPBnQ08D+iaQ6VwBYLBwvYuF3O2G9jaynYes3ouXqv3Twj/nBY4Gs5EXciuOlPCNdZ+26PLxZTizWR4hnjDZYv7OSlp3M90yvIB77K3yPhVeU8mps/Ep845p0vz9tBAQRjiP9UpfeZ8wKz2R2un15K/afZ59OafcCf3bwe/J81y2TLLBQEBAQEBAQEBAQEBAQEBAQEBAQEBBSvELNFTjGcZqCGd9NDA0azGdMkpLWk+lza0agLDzvcAQ83KnHo6URrr9EDaGZOLbiqI1mZ9PVEi+PDLwUoDp3nc31ae2SV3dfl38t1T6XL3/7X5/bH3+UefioNLuRPX5M/sj01+VMfPxZdkzYZmRFxc8tvvuSBsXOPVc/mVCmiqqJuRGka/kQr5t1V01XYjSnXn3Q68SxSLDGAyOsT6rQLuPgAvVjGuXp0oh7xsS7kTpbj2dLapuM4C9zAbPY8AHnyIsvc26se/FNXdMOk2qsXJppr7pj3RLFatlVWYRofq0U8Ub+1rhVSksI6iLjyIPWtPf+FV5Tybyx8Snzjmt9fn7aCAgjHEf6pS+8z5gVnsjtdPryV+0+zz6c0+4E/u3g9+T5rlsmWWCgICAgICAgICAgICAgICAgICAgICCiOP8AQw0+ZKKQNMUk9xNM0kXa0saL9Vw0nfssOoLnd16E6Rru4OV7Xq6tI1nTdHz7mJfNTZfoLtDQ08g2xc89x9o95Waii/lXNJ+/CPZj4oyc27pVvn58I9nLB6d4L5pgGySW9H7DB6rL/EnvK85FdOkWre+I+898vmVco0ps2t9NPf4zPGfZO+DOEMraWbEZGBz5ZHMgcRctiYdPo39Ul2u9uxaTGsxZtRR9fNrMPHixZpo7+/z71eVcRyLj9RS1IcyIyOkgks4tcwnaxA7LXtyIKgbRw67sxXb496t2ts+u9VFy1Gs8Jj+USxF7Js1RPjY5rJHsc0lpbr9Oxe0HqLgd+0FSLdFyjEmm5x0nktdlW7tuiii7xiY57oXQsQ/QBAQRjiP9UpfeZ8wKz2R2un15K/afZ59OafcCf3bwe/J81y2TLLBQEBAQEBAQEBAQEBAQEBAQEBAQEBBiMzZaps0UHRVMYe0G7Tctc09rXDcf160FXZr4JspcOEmGukNQx4cGSvaQ4D2WnSAHXsRfZfKoiqJie98qpiqmaZ4Sw1NkzGMxvEMsLKSI7SSEgkjrDWhxJv2beKgWNnWrVfT4+Gqsx9k2bNfT3zMcNe5e2EYczCMMigiFo4mBjR3AWuT1k8ye0qwWjtqaVlWy0jGvHOzmhw+BQa/ccWhnE6jAFgIYQAOr9vJsuV/4VXlPJ1s/Ep845pevz9tBAQRjiP8AVKX3mfMCs9kdrp9eSv2n2efTmn3An928HvyfNctkyywUBAQEBAQEBAQEBAQEBAQEBAQEBAQEBAQEBBrzx0NuJ9J/yYf/ACJFyvxraq8p5Oln4lPnCXL8/bUQEEY4kG2UpfeZ/OFabH7VT68ldtTs8+nNPuBP7t4Pfk+a5bFl1goCAgICAgICAgICAgICAgICAgICAgICAgICDXv9I+eI5lpQz+2bCekP3S+8Y8QekP4ggiFLxEq4og20TyNrua7UfHS4A/BVFexcaqrWNY8p94lZ0bVv0xpun882W/2oxX/gj/28/wD7Lz+h4/jV9Y9nr9Xv+Eff3dVVnPEqOHVJStY3lqfDM0eFy5P0PH8avrHsfq9/wj7+6OY/myox6EMkLWsBvpYCAT1E3JJ+Kl4uz7ONPSo4/NGyM67fjSrh8mzHCiKKLh5Q9D6piud7+mXEy790mseSnIaWoCAgICAgICAgICAgICAgICAgICAgICAgICDX/P8AigblGqqRpMuJ1bo2uI3FPTuLGht+VyxpJH+J4IInwcwIY9nyAOF2Q3nf+AjSP4yzyug2sQRbihhoxXINay1yIjILc7x/tBb+G3mg1LmpXwRsc5jmh41MJaQHC9rtJ9YX6wg2I/R3xX6XlCWAneCU2HY2Qah/mEiC1UBAQEBAQEBAQEBAQEBAQEBAQEBAQEBAQYzMeNxZcwaWpnJEcYubbkkkBrWjrJJA80FH4pxIxXHqeSaBzKOna1zmgNa97gAebnA3O3MBoUS7mW6LkW+MzMfdBvZ9q3dizxqmYjy18VSSTukia0ucWsvpaSSG3NzpHVc77KWnJRw/xqsy7PNUUmg6GtErHtB1tuTYdY9UnYjl1rjcv0W6qaav7uCPeybdqumiv+7h+erZvJmZI815eiqYxp1izmE3LHA2c2/XvyPWCCuyQr7iFxOkbir6DDmNklF2TSuGprNrOa0XtcHm43F9rErndu0WqelXO5yv36LNE11zpCvMxVUdfwmo2Pez6TR1T4C0uGvQ4PdcN5lu0Yvb2V6pqiqIqjve6KorpiqOEotlKkkq8UIimfA8MLg9hII3aLXBB6+1cMvI/wDPR09Nd6LnZf8A5bcV6a79Fy8O871lLmePD65/TtlB6Ga1nAhpNnH2gdJG9yCRuRy+42TTfo6VL7h5dGTR06d3jC41ISxAQEBAQEBAQEBAQEBAQEBAQEBAQEEZx3P+HYBIWz1UYeDYsZeRwNr2LWAlvnZBXPEzPtFmzKstPEKouu18b+gOglpuAbuBsRcXtte68TcoidJmHOb1uJ0mqPqhWXsZhqcMbTTeg8N6MtddocLW2PUSOrbuVFl4t2i5N63vjXXd3M3nYV6i9ORa3xrrrHd6OMuRInSXbJIB2WafzX2Nr3NN9MFO3bsRvpjV7XfR8q4Y5oPpEE2Ju55tYbdQXGOvzbsTMbo+kOEf+jaN6JmN0fSFt8FsG/U+QYPSDzOTOdJuBrAAbftAaL991pWvUpDI3K2da2Cdzd5COkB1D1i4XI5XDhfsIseRVdtLHrvURNHd3Kna+Jcv24m3vmO5lJ8v0uKP6XSDq3LmPNjvudjZVFObk2Y6GvDxhR0bQy8eOr1007pjg5ltNlilLrBgPi5zu7ff+i+RORmVacdPpDzE5WfX0eOnpEfn1eXJ+Z6YZvbW1PS6YARDDFGXuJc0gve7YAAE7A87dm97i2KcajozO+eLS4eNRh2+jM754/6WzR8Y8LqJNL5ZITe37SJ4+JaHW81Midd8J0TExrCa4bicOK0okglZKw+0xwcPC45HuR9etAQEBAQEBAQEBAQEBAQEBAQEHwmwQULnHPlTnPF5aWikMNGw2fK24dJvYnUNw09TRzG5O9hGysqnHo1nj3Qh5uZRi0dKd8zwh4MLwKDDGjQwF323bu+PV5WWcv5l29/VO7wjgyeTn378/uq3eEcPzzZK6ioboqqOOsZaRjXj7wB+B6l0t3a7c60To62r1y1OtFUw500ApoGsbezdhckm3Zc77L5crmurpTxeblyblU1VcZeHE54MKgfI8MBcDyDQ55ty5Xd/9XexRev1RRTM6R9ISsa3kZFVNFMzMR9I9k44RyTYfwgfIGlzmieSFvbYEgDxeHfFaxt1YZDeyfD5LkOlMhc8ndxuBYm+56/O6oNrdOLsT3abv5ZfbfWReif7dN3h80pVQo3gjweFsmpzekf1vk9N357N8AApNWVdmOjE6R4Ru/PVKqzb0x0aZ6MeEbo959dXuaNI22Ued/FFmdeLrqKdlSyz2NeOxwB/1Xqi5VROtM6Pdu7XbnWiZjyR+qE2S6sVlA8x2IEkdyWOF9g5t/SaSbW6r3Fuq82fnVXJ6u5x7paTZe0qrtXVXePdP8S2FyjjzMzZdgqmCwkbct56XAlr2367OBF+tW69ZhAQEBAQEBAQEBAQEBAQEBAQYLPkjoclV7mEhwppSCOY/Zu3CDX3h8W/qZ1vW6Q6v4Rbyt/VZ7a3S66NeGm5ldudLr414abv5SdVSlF9GErcyxxVAjha6olOwZGC657Li9/IFWFjZt25vndHz9lrjbIv3d9X7Y+fH6e+j2UmVMczAPRhbSRnrkcGO8xu8H8IVra2ZZo475+fsurGx8e3vqjpT8+H099Uqy9wPiiqRLX1D6l2x0Nu1p7nPJLnjw0qfTTFMaRGizppppjSmNIWxT0zKWmbGxrWsaA1rWgBoAFg0AbAW6l9elWZh4HU1bVOkpZ5KVxOrTpEjB3NF2ubv9427EmNd0vkxExpLBVPCnFsNjJp6yOa3svLgT3DWHAfxBRa8KxXxpj03ckO5s/GucaI9N3JHqrFKrL8wZiNLJDc2Egbdh8Dctd+Fx8FXX9k99qfSfdU5Ow++zV6T7srRV8dfHeN7XjuO48RzHmqm7ZuWp0rjRSXse7ZnS5TMPSuTiwWcq5tLgr2kjVINLW+YubdgHX22Vhs2zVXeiqOELTZNiq5kRVHCnit3gvhrsN4d0weLGTVLbue4lnxbpPmtM2CcICAgICAgICAgICAgICAgICDhNEJ4XNcAWuBBB5EEWIPkg1tzRw8xDJmMPko2STU7j6Lo2mQht76JYxc3H2rWPO4JsOV6xRep6NcOGRjW79PRuRq8bcSxR4sMPlLu6nn/wBFX/pFrX+qft7Kv9Csa/1T9vZJ8B4ZYjmd4dXyGlg59E23SOHZpFw3xfcjsUyzh2bO+mN/j3p+PgWLG+inf4zx/PJcOW8rUuWaXRTQtj+07m93vPO7v6X2UlMZlAQEBAQdNXSsradzJGNkY4Wc17Q5pHYWnYoK7x/gvQ4i8vpzJSSbkGM6mX7ejcdvBrmr5MRMaS+TETGkoxJwexKBxEeIsc3tf0oPw9K3kVwnEsTOs0R9EarBxqp1miPoyWV+CTYMQE2IT/SSNxGNWkkHbW9xu8d1h33Gy700xTGlMaQkUUU0RpTGkLea3SLDYL69PqAgICAgICAgICAgICAgICAgICAgICAgICAgICAgICAgICAgICAgICAg/9k="/>
          <p:cNvSpPr>
            <a:spLocks noChangeAspect="1" noChangeArrowheads="1"/>
          </p:cNvSpPr>
          <p:nvPr/>
        </p:nvSpPr>
        <p:spPr bwMode="auto">
          <a:xfrm>
            <a:off x="1679575" y="460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101" name="AutoShape 9" descr="data:image/jpeg;base64,/9j/4AAQSkZJRgABAQAAAQABAAD/2wCEAAkGBxQHBhIUExQVFRUWFx4YGBcYFxYXGxsgHRQYGhoXGRYcHCgkGB8lGxoWJjMjJSkrOi4uFyUzODM4NygtLysBCgoKDg0OGxAQGzImICQsLDgtNjU0LzgsMjUtLissLC0sLSwsLCwvLywsMCw0NCwsNC8sLCwsMCwsMDQsLCwsL//AABEIAMcA/gMBEQACEQEDEQH/xAAcAAEAAgIDAQAAAAAAAAAAAAAABgcFCAIDBAH/xABGEAABAwIEAgYGBgcFCQAAAAABAAIDBBEFBhIhBzETQVFhcYEiMkJykbMUNlJigqEIFSM3krLBM0NTorEWJFRzg5S00uH/xAAbAQEAAwEBAQEAAAAAAAAAAAAABAUGAwIBB//EADURAQABAwEECAUDBQEBAQAAAAABAgMEEQUhMbESEzRBUXGB0TNhkaHwFSLBMkJS4fEUJCP/2gAMAwEAAhEDEQA/ALxQEBAQEBAQEBAQEBAQEBAQEBAQEHB8rWOALgCeQJAv4dqDmgICAgICAgICAgICAgICAgICAgICAgICAgICAgICAg1jq8MGbayqqZ5HukkmeIze4Y1ryGtA7Byt2fFVGZtCuze6NMbo4qLP2pcx78UUxGkcfnqurhLi0mL5KiMztUsTnQvcSSSY3WBJPM6dNz1ndW1NUVREx3ruiqK6YqjhKZL69CAgICAgICAgICAgICAgICAgICAgICAgICAgICDwY9ijMEwWaokNmxMLz32Gw8SbDzQa/wCV4/omXoi8+yXkn7xLrnyIWWzqusyKtPL+ObF7Rq63Lq6Pjp9N3NmOGHEqny/Rtp6mGWNs0z5On20Xe7Ykc7AaQSLrS2ujFMURPDc11no00xbidejEQvYG4XR2fUBAQEBAQEBAQEBAQEBAQEBAQEBAQfHO0i52AQV7m3i/Q4BqZE76VKPZiI0A/el5fw6vBBWU/ETG8zzl1NeKMXs2JjA3zkkvqPn5KPey7Nn4lURz+kO9rGu3f6KdXD9c5j/xZfjTqP8AquJ/n9p9nb9Oyf8AH7x7vv65zH/iy/GnT9VxP8/tPsfp2T/j949yLiHjeV6tj6omWMmxZI2Mtd2gSMF2ute2/kVIsZdm/r1dWujjexrtr+unRf8AgGNxY7gMVVGbRyM17keja4c1x5AtIIPeCpDgpXiHmmTiDN9HpPQo4n3dK646Zw5WbzLRzA8CbbKJk5luxunfPgg5mfaxt1W+fBha3B6qeicz6S1wItp6IMBH2dTTcA8lTW8rHprirq9Pnrr66Sz9rMxabkV9Vpp366+ukw6cYmZX5Ne4t0aQAG7eg5rwyw/08CvePTVazIpiddfvExq94tFdnPimJ117/GJjXX871rcLOIUON0sFE8SR1UULG2k/vdEYDnNPbYarEcjfexWgiYmNYaqmqKo1iVjr6+iAgICAgICAgICAgICAgICAgIOE0rYIi5xDWtFy4kAADmSTyCCsM28a6PCbspQaqTlcHTEPxkXf+EWPagrKvxPF+Ib7yPLID7IvFDbb2ecvidVu1QsnaFjH3VTrPhHFLsYV69viNI8ZZnBMgU+H2dL+3f8AeFmD8HX538Fn8nbN65uo/bH3+vsusfZdq3vr/dP2+nulrGhjQAAAOQGwHgFUTMzOsrOIiOD6vj6IIxxIF8pS+8z+cK02PP8A9VPryV21Ozz6c3pw7EHYf+ji8sNi5zor9gfU6XfFpcPNbFl3jwulbR4bGxo2DR5m1yfM3WPv3JuXJqnxYLJu1Xb1Vc98/wDETxavnwXETCyV3RaQblgkdGDcWueduq57Fb2LNrIt9ZVT+7z0iV7jY9jKtRdrojpaz36RVp+dz7h7DjcccEYf9HY7VLI/nI65JHPrPVc8+5L0xjzVdrmOnMaREdxfmMWar1cx1kxpTEcKY/1/xLcuQGp4s4foHpRse+QjqboeBc+Jt+Idq97Iirq6pnhr/wBdNhRV1VUzw13fy2AVsvBAQEBAQEBAQEBAQEBAQEBAQEFKfpIYzJBTUtK0kRyapJLe1pLQxp7QCSbdoaepBi8vZLp8MiY5zRLLYEudu0H7reXPkdysfl7VvXZmmmejT8uPrLUY2zrVuImY1n84JOqpYiAgICCMcR/qlL7zPmBWeyO10+vJX7T7PPpzfKXE4KbgCyCXUZKh8jYWN3c57Z9QNvsght/EDrWxmYiNZZWZiI1l4MFZViJnTmJrQANIaS7YdbtVgfisxkzjaz1UTM+Pd9NGNy5xNZ6mJmfHXd6RpryZFtOyNz3Bgu/1iLXdtsCVF6yqdImd0cPkh9bXV0aZndHDwhEssx1lRiQoqK0hc47PaQYRf0jKeTQD436tyAtDOLbyZ6yuN+7hO6fz0lqpwrWXMXbkaTu4Tuny7+Ur64e5FblKKSR8nT1U39rKRbbqjYOpo/Ow5AACfRRTRTFNMaRCyt26bdMU0xpEJivT2ICAgICAgICAgICAgICAgICAgpz9JLDulwOkntvHK6M+EjNW/nH+aDzZXq/p2Xqd97kxgE97Rpd+YKwudb6vIrp+fPe2GJc6dmmr5MooiSICAgIIxxH+qUvvM+YFZ7I7XT68lftPs8+nNDYdeH4dhNTIHGmDZWAgEhr+nlLvA2cw9+k9i1WVbquWaqKeMsZm2ar1iqijjLMR4eM51Fa7pnMpKOmMri3fU/SXNFjbnZ3P7Heo+z8XqretUfulE2XhdRb6Vcfun6x8mF4f17xWPjLv2egusTs0gtFxfkLFcdq2aZoiuI366I+27FE26bkR+7XTz4rY4HwmoxXE6lo/YyOjjY7qc5jXaiO21x/EpuHbqt2KaauKxwLVVvHopr46LbUlMEBAQEBAQEBAQEBAQEBAQEBAQEEO4u4b+s+HlY3rYwSj/puDz/lDh5oKm4W1fT5fcw845CB4OAcPz1LKbct9G/FXjHLd7NJsi5rZmnwlMlSrVicSzHT4bUNjc8GRzg0Mb6Trkgb/AGefXZTLODfu0zXTG6O+eH+0W7mWrdUUzO/wZZQ0oQEEY4j/AFSl95nzArPZHa6fXkr9p9nn05pHw9rKfD+CHS1TGSRM6Uljw1weeldpYAdrl1gPFbJlkHxtxyjwrjpyAyoxKTp5GgWLIhYsZbm25Ddj2vCD18FeH1Pmmjnnq2vdG14jY0PcwOIbqfqLbE847WI60GwVDRx4fSNjiY2NjBZrWgNAHcAg70BAQEBAQEBAQEBAQEBAQEBAQEBB1VdO2rpXxuF2vaWuHc4EH8ig1bmjquF+PSxSx62P9Um7WyBp9F7Hb2O+43texUHOwacqmImdJjhKXiZlWPMzEaxLvp8RxTPVQY6OJzWXs7Rs0e/ObW8Ba/YVyxtlWLO+Y6U/P2/6639pXru6N0fL3YvMGVJMn5qpYJXsfI4RyO0Xs3VKRpudz6t72HNTr/wqvKeSJZ+JT5xzW8vz9tBAQRniP9UpfeZ8wKz2R2un15K/afZ59ObF5Egdi+XYXVto8Kw9zpX3/v5S4lrLH1rag2w+0RzftsmWRTMmLz5/zgXhpL5XCOGIey29mMv+ZPaSUG0mTsAbljLcFM3fo2+k77Tibvd5uJ8BYIMygICAgICAgICAgICAgICAgICAgICAg654mzR2eGuHY4Aj4FBWeMZvkx4zQ4bJHS0kG1RiLgBGztZAOT3d/fta7XEKVxyWlmzdD9DfNIwOYHyzEl8r+lJdJvuAQW2BA5brlf8AhVeU8nWz8SnzjmuJfn7aCAgjHEgXylL7zP5wrTY/aqfXkrtqdnn05qxmxyorcFgotRMMbiWRtB9Jz3E6nD2nb2HZ5m+xZdfHBrhucuxfS6pv+8vFmMP900je/wB9w59g26ygtVAQEBAQEBAQEBAQEBAQEBAQEBAQEBAQVjxTzIKrFYMJjmbD9I3qZi4NEcViSwOOwc4Ndse4e0gpfOuYxjVTHS0bXMooDop4Wg3eeRmeOb5HknnuL9pNw8+I5amyvmCkjqABJII5S0G5aHSkBrj9r0d7dq5X/hVeU8nWz8SnzjmuZfn7aCAgjHEf6pS+8z5gVnsjtdPryV+0+zz6c0n4DZZpW5XirDE11Q5zx0jvSLQ15aNAOzNusbm62TLLYQEBAQEBAQEBAQEBAQEBAQEBAQEBAQEFK8QcdqMczlPRsmfDTUwYHiN2l0rnNDrOcN9IuRb7vadoGflzYojo8ZVu086caiOjG+VH4kwMr5A0WAe4AbmwDiOZ3Kl2pmaKZnwhNszM26ZmdZ0hmsjYkcvY7HWuhE0cDxrB6tQLQ5u/rDci997dxX2blMVRTM75/h9qu0U1xRM75109E443SCXiXRuG4MMJB7jPIQvN/wCFV5TySbPxKfOOaYL8/bQQEEY4j/VKX3mfMCs9kdrp9eSv2n2efTmn3An928HvyfNctkyywUBAQEBAQEBAQEBAQEBAQEBAQEBAQEFbcUc2vie2go5NM8gvNK07wR+I9WR3V1gb7XBUfJyKbFHSn0RcvKpxrc11enzlX+G4MzDKgujJAc2zwfS1EEkP1du5us5fy671Olfju9mSyM2vIp0ucYnWPl8vze6a7LVPXVJe5h1HnpJbfxAX21n37dPRidz1Z2nkWqOhTVuYjMGmPBnQ08D+iaQ6VwBYLBwvYuF3O2G9jaynYes3ouXqv3Twj/nBY4Gs5EXciuOlPCNdZ+26PLxZTizWR4hnjDZYv7OSlp3M90yvIB77K3yPhVeU8mps/Ep845p0vz9tBAQRjiP9UpfeZ8wKz2R2un15K/afZ59OafcCf3bwe/J81y2TLLBQEBAQEBAQEBAQEBAQEBAQEBAQEBBSvELNFTjGcZqCGd9NDA0azGdMkpLWk+lza0agLDzvcAQ83KnHo6URrr9EDaGZOLbiqI1mZ9PVEi+PDLwUoDp3nc31ae2SV3dfl38t1T6XL3/7X5/bH3+UefioNLuRPX5M/sj01+VMfPxZdkzYZmRFxc8tvvuSBsXOPVc/mVCmiqqJuRGka/kQr5t1V01XYjSnXn3Q68SxSLDGAyOsT6rQLuPgAvVjGuXp0oh7xsS7kTpbj2dLapuM4C9zAbPY8AHnyIsvc26se/FNXdMOk2qsXJppr7pj3RLFatlVWYRofq0U8Ub+1rhVSksI6iLjyIPWtPf+FV5Tybyx8Snzjmt9fn7aCAgjHEf6pS+8z5gVnsjtdPryV+0+zz6c0+4E/u3g9+T5rlsmWWCgICAgICAgICAgICAgICAgICAgICCiOP8AQw0+ZKKQNMUk9xNM0kXa0saL9Vw0nfssOoLnd16E6Rru4OV7Xq6tI1nTdHz7mJfNTZfoLtDQ08g2xc89x9o95Waii/lXNJ+/CPZj4oyc27pVvn58I9nLB6d4L5pgGySW9H7DB6rL/EnvK85FdOkWre+I+898vmVco0ps2t9NPf4zPGfZO+DOEMraWbEZGBz5ZHMgcRctiYdPo39Ul2u9uxaTGsxZtRR9fNrMPHixZpo7+/z71eVcRyLj9RS1IcyIyOkgks4tcwnaxA7LXtyIKgbRw67sxXb496t2ts+u9VFy1Gs8Jj+USxF7Js1RPjY5rJHsc0lpbr9Oxe0HqLgd+0FSLdFyjEmm5x0nktdlW7tuiii7xiY57oXQsQ/QBAQRjiP9UpfeZ8wKz2R2un15K/afZ59OafcCf3bwe/J81y2TLLBQEBAQEBAQEBAQEBAQEBAQEBAQEBBiMzZaps0UHRVMYe0G7Tctc09rXDcf160FXZr4JspcOEmGukNQx4cGSvaQ4D2WnSAHXsRfZfKoiqJie98qpiqmaZ4Sw1NkzGMxvEMsLKSI7SSEgkjrDWhxJv2beKgWNnWrVfT4+Gqsx9k2bNfT3zMcNe5e2EYczCMMigiFo4mBjR3AWuT1k8ye0qwWjtqaVlWy0jGvHOzmhw+BQa/ccWhnE6jAFgIYQAOr9vJsuV/4VXlPJ1s/Ep845pevz9tBAQRjiP8AVKX3mfMCs9kdrp9eSv2n2efTmn3An928HvyfNctkyywUBAQEBAQEBAQEBAQEBAQEBAQEBAQEBAQEBBrzx0NuJ9J/yYf/ACJFyvxraq8p5Oln4lPnCXL8/bUQEEY4kG2UpfeZ/OFabH7VT68ldtTs8+nNPuBP7t4Pfk+a5bFl1goCAgICAgICAgICAgICAgICAgICAgICAgICDXv9I+eI5lpQz+2bCekP3S+8Y8QekP4ggiFLxEq4og20TyNrua7UfHS4A/BVFexcaqrWNY8p94lZ0bVv0xpun882W/2oxX/gj/28/wD7Lz+h4/jV9Y9nr9Xv+Eff3dVVnPEqOHVJStY3lqfDM0eFy5P0PH8avrHsfq9/wj7+6OY/myox6EMkLWsBvpYCAT1E3JJ+Kl4uz7ONPSo4/NGyM67fjSrh8mzHCiKKLh5Q9D6piud7+mXEy790mseSnIaWoCAgICAgICAgICAgICAgICAgICAgICAgICDX/P8AigblGqqRpMuJ1bo2uI3FPTuLGht+VyxpJH+J4IInwcwIY9nyAOF2Q3nf+AjSP4yzyug2sQRbihhoxXINay1yIjILc7x/tBb+G3mg1LmpXwRsc5jmh41MJaQHC9rtJ9YX6wg2I/R3xX6XlCWAneCU2HY2Qah/mEiC1UBAQEBAQEBAQEBAQEBAQEBAQEBAQEBAQYzMeNxZcwaWpnJEcYubbkkkBrWjrJJA80FH4pxIxXHqeSaBzKOna1zmgNa97gAebnA3O3MBoUS7mW6LkW+MzMfdBvZ9q3dizxqmYjy18VSSTukia0ucWsvpaSSG3NzpHVc77KWnJRw/xqsy7PNUUmg6GtErHtB1tuTYdY9UnYjl1rjcv0W6qaav7uCPeybdqumiv+7h+erZvJmZI815eiqYxp1izmE3LHA2c2/XvyPWCCuyQr7iFxOkbir6DDmNklF2TSuGprNrOa0XtcHm43F9rErndu0WqelXO5yv36LNE11zpCvMxVUdfwmo2Pez6TR1T4C0uGvQ4PdcN5lu0Yvb2V6pqiqIqjve6KorpiqOEotlKkkq8UIimfA8MLg9hII3aLXBB6+1cMvI/wDPR09Nd6LnZf8A5bcV6a79Fy8O871lLmePD65/TtlB6Ga1nAhpNnH2gdJG9yCRuRy+42TTfo6VL7h5dGTR06d3jC41ISxAQEBAQEBAQEBAQEBAQEBAQEBAQEEZx3P+HYBIWz1UYeDYsZeRwNr2LWAlvnZBXPEzPtFmzKstPEKouu18b+gOglpuAbuBsRcXtte68TcoidJmHOb1uJ0mqPqhWXsZhqcMbTTeg8N6MtddocLW2PUSOrbuVFl4t2i5N63vjXXd3M3nYV6i9ORa3xrrrHd6OMuRInSXbJIB2WafzX2Nr3NN9MFO3bsRvpjV7XfR8q4Y5oPpEE2Ju55tYbdQXGOvzbsTMbo+kOEf+jaN6JmN0fSFt8FsG/U+QYPSDzOTOdJuBrAAbftAaL991pWvUpDI3K2da2Cdzd5COkB1D1i4XI5XDhfsIseRVdtLHrvURNHd3Kna+Jcv24m3vmO5lJ8v0uKP6XSDq3LmPNjvudjZVFObk2Y6GvDxhR0bQy8eOr1007pjg5ltNlilLrBgPi5zu7ff+i+RORmVacdPpDzE5WfX0eOnpEfn1eXJ+Z6YZvbW1PS6YARDDFGXuJc0gve7YAAE7A87dm97i2KcajozO+eLS4eNRh2+jM754/6WzR8Y8LqJNL5ZITe37SJ4+JaHW81Midd8J0TExrCa4bicOK0okglZKw+0xwcPC45HuR9etAQEBAQEBAQEBAQEBAQEBAQEHwmwQULnHPlTnPF5aWikMNGw2fK24dJvYnUNw09TRzG5O9hGysqnHo1nj3Qh5uZRi0dKd8zwh4MLwKDDGjQwF323bu+PV5WWcv5l29/VO7wjgyeTn378/uq3eEcPzzZK6ioboqqOOsZaRjXj7wB+B6l0t3a7c60To62r1y1OtFUw500ApoGsbezdhckm3Zc77L5crmurpTxeblyblU1VcZeHE54MKgfI8MBcDyDQ55ty5Xd/9XexRev1RRTM6R9ISsa3kZFVNFMzMR9I9k44RyTYfwgfIGlzmieSFvbYEgDxeHfFaxt1YZDeyfD5LkOlMhc8ndxuBYm+56/O6oNrdOLsT3abv5ZfbfWReif7dN3h80pVQo3gjweFsmpzekf1vk9N357N8AApNWVdmOjE6R4Ru/PVKqzb0x0aZ6MeEbo959dXuaNI22Ued/FFmdeLrqKdlSyz2NeOxwB/1Xqi5VROtM6Pdu7XbnWiZjyR+qE2S6sVlA8x2IEkdyWOF9g5t/SaSbW6r3Fuq82fnVXJ6u5x7paTZe0qrtXVXePdP8S2FyjjzMzZdgqmCwkbct56XAlr2367OBF+tW69ZhAQEBAQEBAQEBAQEBAQEBAQYLPkjoclV7mEhwppSCOY/Zu3CDX3h8W/qZ1vW6Q6v4Rbyt/VZ7a3S66NeGm5ldudLr414abv5SdVSlF9GErcyxxVAjha6olOwZGC657Li9/IFWFjZt25vndHz9lrjbIv3d9X7Y+fH6e+j2UmVMczAPRhbSRnrkcGO8xu8H8IVra2ZZo475+fsurGx8e3vqjpT8+H099Uqy9wPiiqRLX1D6l2x0Nu1p7nPJLnjw0qfTTFMaRGizppppjSmNIWxT0zKWmbGxrWsaA1rWgBoAFg0AbAW6l9elWZh4HU1bVOkpZ5KVxOrTpEjB3NF2ubv9427EmNd0vkxExpLBVPCnFsNjJp6yOa3svLgT3DWHAfxBRa8KxXxpj03ckO5s/GucaI9N3JHqrFKrL8wZiNLJDc2Egbdh8Dctd+Fx8FXX9k99qfSfdU5Ow++zV6T7srRV8dfHeN7XjuO48RzHmqm7ZuWp0rjRSXse7ZnS5TMPSuTiwWcq5tLgr2kjVINLW+YubdgHX22Vhs2zVXeiqOELTZNiq5kRVHCnit3gvhrsN4d0weLGTVLbue4lnxbpPmtM2CcICAgICAgICAgICAgICAgICDhNEJ4XNcAWuBBB5EEWIPkg1tzRw8xDJmMPko2STU7j6Lo2mQht76JYxc3H2rWPO4JsOV6xRep6NcOGRjW79PRuRq8bcSxR4sMPlLu6nn/wBFX/pFrX+qft7Kv9Csa/1T9vZJ8B4ZYjmd4dXyGlg59E23SOHZpFw3xfcjsUyzh2bO+mN/j3p+PgWLG+inf4zx/PJcOW8rUuWaXRTQtj+07m93vPO7v6X2UlMZlAQEBAQdNXSsradzJGNkY4Wc17Q5pHYWnYoK7x/gvQ4i8vpzJSSbkGM6mX7ejcdvBrmr5MRMaS+TETGkoxJwexKBxEeIsc3tf0oPw9K3kVwnEsTOs0R9EarBxqp1miPoyWV+CTYMQE2IT/SSNxGNWkkHbW9xu8d1h33Gy700xTGlMaQkUUU0RpTGkLea3SLDYL69PqAgICAgICAgICAgICAgICAgICAgICAgICAgICAgICAgICAgICAgICAg/9k="/>
          <p:cNvSpPr>
            <a:spLocks noChangeAspect="1" noChangeArrowheads="1"/>
          </p:cNvSpPr>
          <p:nvPr/>
        </p:nvSpPr>
        <p:spPr bwMode="auto">
          <a:xfrm>
            <a:off x="1679575" y="460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102" name="AutoShape 11" descr="data:image/jpeg;base64,/9j/4AAQSkZJRgABAQAAAQABAAD/2wCEAAkGBxQHBhIUExQVFRUWFx4YGBcYFxYXGxsgHRQYGhoXGRYcHCgkGB8lGxoWJjMjJSkrOi4uFyUzODM4NygtLysBCgoKDg0OGxAQGzImICQsLDgtNjU0LzgsMjUtLissLC0sLSwsLCwvLywsMCw0NCwsNC8sLCwsMCwsMDQsLCwsL//AABEIAMcA/gMBEQACEQEDEQH/xAAcAAEAAgIDAQAAAAAAAAAAAAAABgcFCAIDBAH/xABGEAABAwIEAgYGBgcFCQAAAAABAAIDBBEFBhIhBzETQVFhcYEiMkJykbMUNlJigqEIFSM3krLBM0NTorEWJFRzg5S00uH/xAAbAQEAAwEBAQEAAAAAAAAAAAAABAUGAwIBB//EADURAQABAwEECAUDBQEBAQAAAAABAgMEEQUhMbESEzRBUXGB0TNhkaHwFSLBMkJS4fEUJCP/2gAMAwEAAhEDEQA/ALxQEBAQEBAQEBAQEBAQEBAQEBAQEHB8rWOALgCeQJAv4dqDmgICAgICAgICAgICAgICAgICAgICAgICAgICAgICAg1jq8MGbayqqZ5HukkmeIze4Y1ryGtA7Byt2fFVGZtCuze6NMbo4qLP2pcx78UUxGkcfnqurhLi0mL5KiMztUsTnQvcSSSY3WBJPM6dNz1ndW1NUVREx3ruiqK6YqjhKZL69CAgICAgICAgICAgICAgICAgICAgICAgICAgICDwY9ijMEwWaokNmxMLz32Gw8SbDzQa/wCV4/omXoi8+yXkn7xLrnyIWWzqusyKtPL+ObF7Rq63Lq6Pjp9N3NmOGHEqny/Rtp6mGWNs0z5On20Xe7Ykc7AaQSLrS2ujFMURPDc11no00xbidejEQvYG4XR2fUBAQEBAQEBAQEBAQEBAQEBAQEBAQfHO0i52AQV7m3i/Q4BqZE76VKPZiI0A/el5fw6vBBWU/ETG8zzl1NeKMXs2JjA3zkkvqPn5KPey7Nn4lURz+kO9rGu3f6KdXD9c5j/xZfjTqP8AquJ/n9p9nb9Oyf8AH7x7vv65zH/iy/GnT9VxP8/tPsfp2T/j949yLiHjeV6tj6omWMmxZI2Mtd2gSMF2ute2/kVIsZdm/r1dWujjexrtr+unRf8AgGNxY7gMVVGbRyM17keja4c1x5AtIIPeCpDgpXiHmmTiDN9HpPQo4n3dK646Zw5WbzLRzA8CbbKJk5luxunfPgg5mfaxt1W+fBha3B6qeicz6S1wItp6IMBH2dTTcA8lTW8rHprirq9Pnrr66Sz9rMxabkV9Vpp366+ukw6cYmZX5Ne4t0aQAG7eg5rwyw/08CvePTVazIpiddfvExq94tFdnPimJ117/GJjXX871rcLOIUON0sFE8SR1UULG2k/vdEYDnNPbYarEcjfexWgiYmNYaqmqKo1iVjr6+iAgICAgICAgICAgICAgICAgIOE0rYIi5xDWtFy4kAADmSTyCCsM28a6PCbspQaqTlcHTEPxkXf+EWPagrKvxPF+Ib7yPLID7IvFDbb2ecvidVu1QsnaFjH3VTrPhHFLsYV69viNI8ZZnBMgU+H2dL+3f8AeFmD8HX538Fn8nbN65uo/bH3+vsusfZdq3vr/dP2+nulrGhjQAAAOQGwHgFUTMzOsrOIiOD6vj6IIxxIF8pS+8z+cK02PP8A9VPryV21Ozz6c3pw7EHYf+ji8sNi5zor9gfU6XfFpcPNbFl3jwulbR4bGxo2DR5m1yfM3WPv3JuXJqnxYLJu1Xb1Vc98/wDETxavnwXETCyV3RaQblgkdGDcWueduq57Fb2LNrIt9ZVT+7z0iV7jY9jKtRdrojpaz36RVp+dz7h7DjcccEYf9HY7VLI/nI65JHPrPVc8+5L0xjzVdrmOnMaREdxfmMWar1cx1kxpTEcKY/1/xLcuQGp4s4foHpRse+QjqboeBc+Jt+Idq97Iirq6pnhr/wBdNhRV1VUzw13fy2AVsvBAQEBAQEBAQEBAQEBAQEBAQEFKfpIYzJBTUtK0kRyapJLe1pLQxp7QCSbdoaepBi8vZLp8MiY5zRLLYEudu0H7reXPkdysfl7VvXZmmmejT8uPrLUY2zrVuImY1n84JOqpYiAgICCMcR/qlL7zPmBWeyO10+vJX7T7PPpzfKXE4KbgCyCXUZKh8jYWN3c57Z9QNvsght/EDrWxmYiNZZWZiI1l4MFZViJnTmJrQANIaS7YdbtVgfisxkzjaz1UTM+Pd9NGNy5xNZ6mJmfHXd6RpryZFtOyNz3Bgu/1iLXdtsCVF6yqdImd0cPkh9bXV0aZndHDwhEssx1lRiQoqK0hc47PaQYRf0jKeTQD436tyAtDOLbyZ6yuN+7hO6fz0lqpwrWXMXbkaTu4Tuny7+Ur64e5FblKKSR8nT1U39rKRbbqjYOpo/Ow5AACfRRTRTFNMaRCyt26bdMU0xpEJivT2ICAgICAgICAgICAgICAgICAgpz9JLDulwOkntvHK6M+EjNW/nH+aDzZXq/p2Xqd97kxgE97Rpd+YKwudb6vIrp+fPe2GJc6dmmr5MooiSICAgIIxxH+qUvvM+YFZ7I7XT68lftPs8+nNDYdeH4dhNTIHGmDZWAgEhr+nlLvA2cw9+k9i1WVbquWaqKeMsZm2ar1iqijjLMR4eM51Fa7pnMpKOmMri3fU/SXNFjbnZ3P7Heo+z8XqretUfulE2XhdRb6Vcfun6x8mF4f17xWPjLv2egusTs0gtFxfkLFcdq2aZoiuI366I+27FE26bkR+7XTz4rY4HwmoxXE6lo/YyOjjY7qc5jXaiO21x/EpuHbqt2KaauKxwLVVvHopr46LbUlMEBAQEBAQEBAQEBAQEBAQEBAQEEO4u4b+s+HlY3rYwSj/puDz/lDh5oKm4W1fT5fcw845CB4OAcPz1LKbct9G/FXjHLd7NJsi5rZmnwlMlSrVicSzHT4bUNjc8GRzg0Mb6Trkgb/AGefXZTLODfu0zXTG6O+eH+0W7mWrdUUzO/wZZQ0oQEEY4j/AFSl95nzArPZHa6fXkr9p9nn05pHw9rKfD+CHS1TGSRM6Uljw1weeldpYAdrl1gPFbJlkHxtxyjwrjpyAyoxKTp5GgWLIhYsZbm25Ddj2vCD18FeH1Pmmjnnq2vdG14jY0PcwOIbqfqLbE847WI60GwVDRx4fSNjiY2NjBZrWgNAHcAg70BAQEBAQEBAQEBAQEBAQEBAQEBB1VdO2rpXxuF2vaWuHc4EH8ig1bmjquF+PSxSx62P9Um7WyBp9F7Hb2O+43texUHOwacqmImdJjhKXiZlWPMzEaxLvp8RxTPVQY6OJzWXs7Rs0e/ObW8Ba/YVyxtlWLO+Y6U/P2/6639pXru6N0fL3YvMGVJMn5qpYJXsfI4RyO0Xs3VKRpudz6t72HNTr/wqvKeSJZ+JT5xzW8vz9tBAQRniP9UpfeZ8wKz2R2un15K/afZ59ObF5Egdi+XYXVto8Kw9zpX3/v5S4lrLH1rag2w+0RzftsmWRTMmLz5/zgXhpL5XCOGIey29mMv+ZPaSUG0mTsAbljLcFM3fo2+k77Tibvd5uJ8BYIMygICAgICAgICAgICAgICAgICAgICAg654mzR2eGuHY4Aj4FBWeMZvkx4zQ4bJHS0kG1RiLgBGztZAOT3d/fta7XEKVxyWlmzdD9DfNIwOYHyzEl8r+lJdJvuAQW2BA5brlf8AhVeU8nWz8SnzjmuJfn7aCAgjHEgXylL7zP5wrTY/aqfXkrtqdnn05qxmxyorcFgotRMMbiWRtB9Jz3E6nD2nb2HZ5m+xZdfHBrhucuxfS6pv+8vFmMP900je/wB9w59g26ygtVAQEBAQEBAQEBAQEBAQEBAQEBAQEBAQVjxTzIKrFYMJjmbD9I3qZi4NEcViSwOOwc4Ndse4e0gpfOuYxjVTHS0bXMooDop4Wg3eeRmeOb5HknnuL9pNw8+I5amyvmCkjqABJII5S0G5aHSkBrj9r0d7dq5X/hVeU8nWz8SnzjmuZfn7aCAgjHEf6pS+8z5gVnsjtdPryV+0+zz6c0n4DZZpW5XirDE11Q5zx0jvSLQ15aNAOzNusbm62TLLYQEBAQEBAQEBAQEBAQEBAQEBAQEBAQEFK8QcdqMczlPRsmfDTUwYHiN2l0rnNDrOcN9IuRb7vadoGflzYojo8ZVu086caiOjG+VH4kwMr5A0WAe4AbmwDiOZ3Kl2pmaKZnwhNszM26ZmdZ0hmsjYkcvY7HWuhE0cDxrB6tQLQ5u/rDci997dxX2blMVRTM75/h9qu0U1xRM75109E443SCXiXRuG4MMJB7jPIQvN/wCFV5TySbPxKfOOaYL8/bQQEEY4j/VKX3mfMCs9kdrp9eSv2n2efTmn3An928HvyfNctkyywUBAQEBAQEBAQEBAQEBAQEBAQEBAQEFbcUc2vie2go5NM8gvNK07wR+I9WR3V1gb7XBUfJyKbFHSn0RcvKpxrc11enzlX+G4MzDKgujJAc2zwfS1EEkP1du5us5fy671Olfju9mSyM2vIp0ucYnWPl8vze6a7LVPXVJe5h1HnpJbfxAX21n37dPRidz1Z2nkWqOhTVuYjMGmPBnQ08D+iaQ6VwBYLBwvYuF3O2G9jaynYes3ouXqv3Twj/nBY4Gs5EXciuOlPCNdZ+26PLxZTizWR4hnjDZYv7OSlp3M90yvIB77K3yPhVeU8mps/Ep845p0vz9tBAQRjiP9UpfeZ8wKz2R2un15K/afZ59OafcCf3bwe/J81y2TLLBQEBAQEBAQEBAQEBAQEBAQEBAQEBBSvELNFTjGcZqCGd9NDA0azGdMkpLWk+lza0agLDzvcAQ83KnHo6URrr9EDaGZOLbiqI1mZ9PVEi+PDLwUoDp3nc31ae2SV3dfl38t1T6XL3/7X5/bH3+UefioNLuRPX5M/sj01+VMfPxZdkzYZmRFxc8tvvuSBsXOPVc/mVCmiqqJuRGka/kQr5t1V01XYjSnXn3Q68SxSLDGAyOsT6rQLuPgAvVjGuXp0oh7xsS7kTpbj2dLapuM4C9zAbPY8AHnyIsvc26se/FNXdMOk2qsXJppr7pj3RLFatlVWYRofq0U8Ub+1rhVSksI6iLjyIPWtPf+FV5Tybyx8Snzjmt9fn7aCAgjHEf6pS+8z5gVnsjtdPryV+0+zz6c0+4E/u3g9+T5rlsmWWCgICAgICAgICAgICAgICAgICAgICCiOP8AQw0+ZKKQNMUk9xNM0kXa0saL9Vw0nfssOoLnd16E6Rru4OV7Xq6tI1nTdHz7mJfNTZfoLtDQ08g2xc89x9o95Waii/lXNJ+/CPZj4oyc27pVvn58I9nLB6d4L5pgGySW9H7DB6rL/EnvK85FdOkWre+I+898vmVco0ps2t9NPf4zPGfZO+DOEMraWbEZGBz5ZHMgcRctiYdPo39Ul2u9uxaTGsxZtRR9fNrMPHixZpo7+/z71eVcRyLj9RS1IcyIyOkgks4tcwnaxA7LXtyIKgbRw67sxXb496t2ts+u9VFy1Gs8Jj+USxF7Js1RPjY5rJHsc0lpbr9Oxe0HqLgd+0FSLdFyjEmm5x0nktdlW7tuiii7xiY57oXQsQ/QBAQRjiP9UpfeZ8wKz2R2un15K/afZ59OafcCf3bwe/J81y2TLLBQEBAQEBAQEBAQEBAQEBAQEBAQEBBiMzZaps0UHRVMYe0G7Tctc09rXDcf160FXZr4JspcOEmGukNQx4cGSvaQ4D2WnSAHXsRfZfKoiqJie98qpiqmaZ4Sw1NkzGMxvEMsLKSI7SSEgkjrDWhxJv2beKgWNnWrVfT4+Gqsx9k2bNfT3zMcNe5e2EYczCMMigiFo4mBjR3AWuT1k8ye0qwWjtqaVlWy0jGvHOzmhw+BQa/ccWhnE6jAFgIYQAOr9vJsuV/4VXlPJ1s/Ep845pevz9tBAQRjiP8AVKX3mfMCs9kdrp9eSv2n2efTmn3An928HvyfNctkyywUBAQEBAQEBAQEBAQEBAQEBAQEBAQEBAQEBBrzx0NuJ9J/yYf/ACJFyvxraq8p5Oln4lPnCXL8/bUQEEY4kG2UpfeZ/OFabH7VT68ldtTs8+nNPuBP7t4Pfk+a5bFl1goCAgICAgICAgICAgICAgICAgICAgICAgICDXv9I+eI5lpQz+2bCekP3S+8Y8QekP4ggiFLxEq4og20TyNrua7UfHS4A/BVFexcaqrWNY8p94lZ0bVv0xpun882W/2oxX/gj/28/wD7Lz+h4/jV9Y9nr9Xv+Eff3dVVnPEqOHVJStY3lqfDM0eFy5P0PH8avrHsfq9/wj7+6OY/myox6EMkLWsBvpYCAT1E3JJ+Kl4uz7ONPSo4/NGyM67fjSrh8mzHCiKKLh5Q9D6piud7+mXEy790mseSnIaWoCAgICAgICAgICAgICAgICAgICAgICAgICDX/P8AigblGqqRpMuJ1bo2uI3FPTuLGht+VyxpJH+J4IInwcwIY9nyAOF2Q3nf+AjSP4yzyug2sQRbihhoxXINay1yIjILc7x/tBb+G3mg1LmpXwRsc5jmh41MJaQHC9rtJ9YX6wg2I/R3xX6XlCWAneCU2HY2Qah/mEiC1UBAQEBAQEBAQEBAQEBAQEBAQEBAQEBAQYzMeNxZcwaWpnJEcYubbkkkBrWjrJJA80FH4pxIxXHqeSaBzKOna1zmgNa97gAebnA3O3MBoUS7mW6LkW+MzMfdBvZ9q3dizxqmYjy18VSSTukia0ucWsvpaSSG3NzpHVc77KWnJRw/xqsy7PNUUmg6GtErHtB1tuTYdY9UnYjl1rjcv0W6qaav7uCPeybdqumiv+7h+erZvJmZI815eiqYxp1izmE3LHA2c2/XvyPWCCuyQr7iFxOkbir6DDmNklF2TSuGprNrOa0XtcHm43F9rErndu0WqelXO5yv36LNE11zpCvMxVUdfwmo2Pez6TR1T4C0uGvQ4PdcN5lu0Yvb2V6pqiqIqjve6KorpiqOEotlKkkq8UIimfA8MLg9hII3aLXBB6+1cMvI/wDPR09Nd6LnZf8A5bcV6a79Fy8O871lLmePD65/TtlB6Ga1nAhpNnH2gdJG9yCRuRy+42TTfo6VL7h5dGTR06d3jC41ISxAQEBAQEBAQEBAQEBAQEBAQEBAQEEZx3P+HYBIWz1UYeDYsZeRwNr2LWAlvnZBXPEzPtFmzKstPEKouu18b+gOglpuAbuBsRcXtte68TcoidJmHOb1uJ0mqPqhWXsZhqcMbTTeg8N6MtddocLW2PUSOrbuVFl4t2i5N63vjXXd3M3nYV6i9ORa3xrrrHd6OMuRInSXbJIB2WafzX2Nr3NN9MFO3bsRvpjV7XfR8q4Y5oPpEE2Ju55tYbdQXGOvzbsTMbo+kOEf+jaN6JmN0fSFt8FsG/U+QYPSDzOTOdJuBrAAbftAaL991pWvUpDI3K2da2Cdzd5COkB1D1i4XI5XDhfsIseRVdtLHrvURNHd3Kna+Jcv24m3vmO5lJ8v0uKP6XSDq3LmPNjvudjZVFObk2Y6GvDxhR0bQy8eOr1007pjg5ltNlilLrBgPi5zu7ff+i+RORmVacdPpDzE5WfX0eOnpEfn1eXJ+Z6YZvbW1PS6YARDDFGXuJc0gve7YAAE7A87dm97i2KcajozO+eLS4eNRh2+jM754/6WzR8Y8LqJNL5ZITe37SJ4+JaHW81Midd8J0TExrCa4bicOK0okglZKw+0xwcPC45HuR9etAQEBAQEBAQEBAQEBAQEBAQEHwmwQULnHPlTnPF5aWikMNGw2fK24dJvYnUNw09TRzG5O9hGysqnHo1nj3Qh5uZRi0dKd8zwh4MLwKDDGjQwF323bu+PV5WWcv5l29/VO7wjgyeTn378/uq3eEcPzzZK6ioboqqOOsZaRjXj7wB+B6l0t3a7c60To62r1y1OtFUw500ApoGsbezdhckm3Zc77L5crmurpTxeblyblU1VcZeHE54MKgfI8MBcDyDQ55ty5Xd/9XexRev1RRTM6R9ISsa3kZFVNFMzMR9I9k44RyTYfwgfIGlzmieSFvbYEgDxeHfFaxt1YZDeyfD5LkOlMhc8ndxuBYm+56/O6oNrdOLsT3abv5ZfbfWReif7dN3h80pVQo3gjweFsmpzekf1vk9N357N8AApNWVdmOjE6R4Ru/PVKqzb0x0aZ6MeEbo959dXuaNI22Ued/FFmdeLrqKdlSyz2NeOxwB/1Xqi5VROtM6Pdu7XbnWiZjyR+qE2S6sVlA8x2IEkdyWOF9g5t/SaSbW6r3Fuq82fnVXJ6u5x7paTZe0qrtXVXePdP8S2FyjjzMzZdgqmCwkbct56XAlr2367OBF+tW69ZhAQEBAQEBAQEBAQEBAQEBAQYLPkjoclV7mEhwppSCOY/Zu3CDX3h8W/qZ1vW6Q6v4Rbyt/VZ7a3S66NeGm5ldudLr414abv5SdVSlF9GErcyxxVAjha6olOwZGC657Li9/IFWFjZt25vndHz9lrjbIv3d9X7Y+fH6e+j2UmVMczAPRhbSRnrkcGO8xu8H8IVra2ZZo475+fsurGx8e3vqjpT8+H099Uqy9wPiiqRLX1D6l2x0Nu1p7nPJLnjw0qfTTFMaRGizppppjSmNIWxT0zKWmbGxrWsaA1rWgBoAFg0AbAW6l9elWZh4HU1bVOkpZ5KVxOrTpEjB3NF2ubv9427EmNd0vkxExpLBVPCnFsNjJp6yOa3svLgT3DWHAfxBRa8KxXxpj03ckO5s/GucaI9N3JHqrFKrL8wZiNLJDc2Egbdh8Dctd+Fx8FXX9k99qfSfdU5Ow++zV6T7srRV8dfHeN7XjuO48RzHmqm7ZuWp0rjRSXse7ZnS5TMPSuTiwWcq5tLgr2kjVINLW+YubdgHX22Vhs2zVXeiqOELTZNiq5kRVHCnit3gvhrsN4d0weLGTVLbue4lnxbpPmtM2CcICAgICAgICAgICAgICAgICDhNEJ4XNcAWuBBB5EEWIPkg1tzRw8xDJmMPko2STU7j6Lo2mQht76JYxc3H2rWPO4JsOV6xRep6NcOGRjW79PRuRq8bcSxR4sMPlLu6nn/wBFX/pFrX+qft7Kv9Csa/1T9vZJ8B4ZYjmd4dXyGlg59E23SOHZpFw3xfcjsUyzh2bO+mN/j3p+PgWLG+inf4zx/PJcOW8rUuWaXRTQtj+07m93vPO7v6X2UlMZlAQEBAQdNXSsradzJGNkY4Wc17Q5pHYWnYoK7x/gvQ4i8vpzJSSbkGM6mX7ejcdvBrmr5MRMaS+TETGkoxJwexKBxEeIsc3tf0oPw9K3kVwnEsTOs0R9EarBxqp1miPoyWV+CTYMQE2IT/SSNxGNWkkHbW9xu8d1h33Gy700xTGlMaQkUUU0RpTGkLea3SLDYL69PqAgICAgICAgICAgICAgICAgICAgICAgICAgICAgICAgICAgICAgICAg/9k="/>
          <p:cNvSpPr>
            <a:spLocks noChangeAspect="1" noChangeArrowheads="1"/>
          </p:cNvSpPr>
          <p:nvPr/>
        </p:nvSpPr>
        <p:spPr bwMode="auto">
          <a:xfrm>
            <a:off x="1679575" y="460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103" name="AutoShape 13" descr="data:image/jpeg;base64,/9j/4AAQSkZJRgABAQAAAQABAAD/2wCEAAkGBxQHBhIUExQVFRUWFx4YGBcYFxYXGxsgHRQYGhoXGRYcHCgkGB8lGxoWJjMjJSkrOi4uFyUzODM4NygtLysBCgoKDg0OGxAQGzImICQsLDgtNjU0LzgsMjUtLissLC0sLSwsLCwvLywsMCw0NCwsNC8sLCwsMCwsMDQsLCwsL//AABEIAMcA/gMBEQACEQEDEQH/xAAcAAEAAgIDAQAAAAAAAAAAAAAABgcFCAIDBAH/xABGEAABAwIEAgYGBgcFCQAAAAABAAIDBBEFBhIhBzETQVFhcYEiMkJykbMUNlJigqEIFSM3krLBM0NTorEWJFRzg5S00uH/xAAbAQEAAwEBAQEAAAAAAAAAAAAABAUGAwIBB//EADURAQABAwEECAUDBQEBAQAAAAABAgMEEQUhMbESEzRBUXGB0TNhkaHwFSLBMkJS4fEUJCP/2gAMAwEAAhEDEQA/ALxQEBAQEBAQEBAQEBAQEBAQEBAQEHB8rWOALgCeQJAv4dqDmgICAgICAgICAgICAgICAgICAgICAgICAgICAgICAg1jq8MGbayqqZ5HukkmeIze4Y1ryGtA7Byt2fFVGZtCuze6NMbo4qLP2pcx78UUxGkcfnqurhLi0mL5KiMztUsTnQvcSSSY3WBJPM6dNz1ndW1NUVREx3ruiqK6YqjhKZL69CAgICAgICAgICAgICAgICAgICAgICAgICAgICDwY9ijMEwWaokNmxMLz32Gw8SbDzQa/wCV4/omXoi8+yXkn7xLrnyIWWzqusyKtPL+ObF7Rq63Lq6Pjp9N3NmOGHEqny/Rtp6mGWNs0z5On20Xe7Ykc7AaQSLrS2ujFMURPDc11no00xbidejEQvYG4XR2fUBAQEBAQEBAQEBAQEBAQEBAQEBAQfHO0i52AQV7m3i/Q4BqZE76VKPZiI0A/el5fw6vBBWU/ETG8zzl1NeKMXs2JjA3zkkvqPn5KPey7Nn4lURz+kO9rGu3f6KdXD9c5j/xZfjTqP8AquJ/n9p9nb9Oyf8AH7x7vv65zH/iy/GnT9VxP8/tPsfp2T/j949yLiHjeV6tj6omWMmxZI2Mtd2gSMF2ute2/kVIsZdm/r1dWujjexrtr+unRf8AgGNxY7gMVVGbRyM17keja4c1x5AtIIPeCpDgpXiHmmTiDN9HpPQo4n3dK646Zw5WbzLRzA8CbbKJk5luxunfPgg5mfaxt1W+fBha3B6qeicz6S1wItp6IMBH2dTTcA8lTW8rHprirq9Pnrr66Sz9rMxabkV9Vpp366+ukw6cYmZX5Ne4t0aQAG7eg5rwyw/08CvePTVazIpiddfvExq94tFdnPimJ117/GJjXX871rcLOIUON0sFE8SR1UULG2k/vdEYDnNPbYarEcjfexWgiYmNYaqmqKo1iVjr6+iAgICAgICAgICAgICAgICAgIOE0rYIi5xDWtFy4kAADmSTyCCsM28a6PCbspQaqTlcHTEPxkXf+EWPagrKvxPF+Ib7yPLID7IvFDbb2ecvidVu1QsnaFjH3VTrPhHFLsYV69viNI8ZZnBMgU+H2dL+3f8AeFmD8HX538Fn8nbN65uo/bH3+vsusfZdq3vr/dP2+nulrGhjQAAAOQGwHgFUTMzOsrOIiOD6vj6IIxxIF8pS+8z+cK02PP8A9VPryV21Ozz6c3pw7EHYf+ji8sNi5zor9gfU6XfFpcPNbFl3jwulbR4bGxo2DR5m1yfM3WPv3JuXJqnxYLJu1Xb1Vc98/wDETxavnwXETCyV3RaQblgkdGDcWueduq57Fb2LNrIt9ZVT+7z0iV7jY9jKtRdrojpaz36RVp+dz7h7DjcccEYf9HY7VLI/nI65JHPrPVc8+5L0xjzVdrmOnMaREdxfmMWar1cx1kxpTEcKY/1/xLcuQGp4s4foHpRse+QjqboeBc+Jt+Idq97Iirq6pnhr/wBdNhRV1VUzw13fy2AVsvBAQEBAQEBAQEBAQEBAQEBAQEFKfpIYzJBTUtK0kRyapJLe1pLQxp7QCSbdoaepBi8vZLp8MiY5zRLLYEudu0H7reXPkdysfl7VvXZmmmejT8uPrLUY2zrVuImY1n84JOqpYiAgICCMcR/qlL7zPmBWeyO10+vJX7T7PPpzfKXE4KbgCyCXUZKh8jYWN3c57Z9QNvsght/EDrWxmYiNZZWZiI1l4MFZViJnTmJrQANIaS7YdbtVgfisxkzjaz1UTM+Pd9NGNy5xNZ6mJmfHXd6RpryZFtOyNz3Bgu/1iLXdtsCVF6yqdImd0cPkh9bXV0aZndHDwhEssx1lRiQoqK0hc47PaQYRf0jKeTQD436tyAtDOLbyZ6yuN+7hO6fz0lqpwrWXMXbkaTu4Tuny7+Ur64e5FblKKSR8nT1U39rKRbbqjYOpo/Ow5AACfRRTRTFNMaRCyt26bdMU0xpEJivT2ICAgICAgICAgICAgICAgICAgpz9JLDulwOkntvHK6M+EjNW/nH+aDzZXq/p2Xqd97kxgE97Rpd+YKwudb6vIrp+fPe2GJc6dmmr5MooiSICAgIIxxH+qUvvM+YFZ7I7XT68lftPs8+nNDYdeH4dhNTIHGmDZWAgEhr+nlLvA2cw9+k9i1WVbquWaqKeMsZm2ar1iqijjLMR4eM51Fa7pnMpKOmMri3fU/SXNFjbnZ3P7Heo+z8XqretUfulE2XhdRb6Vcfun6x8mF4f17xWPjLv2egusTs0gtFxfkLFcdq2aZoiuI366I+27FE26bkR+7XTz4rY4HwmoxXE6lo/YyOjjY7qc5jXaiO21x/EpuHbqt2KaauKxwLVVvHopr46LbUlMEBAQEBAQEBAQEBAQEBAQEBAQEEO4u4b+s+HlY3rYwSj/puDz/lDh5oKm4W1fT5fcw845CB4OAcPz1LKbct9G/FXjHLd7NJsi5rZmnwlMlSrVicSzHT4bUNjc8GRzg0Mb6Trkgb/AGefXZTLODfu0zXTG6O+eH+0W7mWrdUUzO/wZZQ0oQEEY4j/AFSl95nzArPZHa6fXkr9p9nn05pHw9rKfD+CHS1TGSRM6Uljw1weeldpYAdrl1gPFbJlkHxtxyjwrjpyAyoxKTp5GgWLIhYsZbm25Ddj2vCD18FeH1Pmmjnnq2vdG14jY0PcwOIbqfqLbE847WI60GwVDRx4fSNjiY2NjBZrWgNAHcAg70BAQEBAQEBAQEBAQEBAQEBAQEBB1VdO2rpXxuF2vaWuHc4EH8ig1bmjquF+PSxSx62P9Um7WyBp9F7Hb2O+43texUHOwacqmImdJjhKXiZlWPMzEaxLvp8RxTPVQY6OJzWXs7Rs0e/ObW8Ba/YVyxtlWLO+Y6U/P2/6639pXru6N0fL3YvMGVJMn5qpYJXsfI4RyO0Xs3VKRpudz6t72HNTr/wqvKeSJZ+JT5xzW8vz9tBAQRniP9UpfeZ8wKz2R2un15K/afZ59ObF5Egdi+XYXVto8Kw9zpX3/v5S4lrLH1rag2w+0RzftsmWRTMmLz5/zgXhpL5XCOGIey29mMv+ZPaSUG0mTsAbljLcFM3fo2+k77Tibvd5uJ8BYIMygICAgICAgICAgICAgICAgICAgICAg654mzR2eGuHY4Aj4FBWeMZvkx4zQ4bJHS0kG1RiLgBGztZAOT3d/fta7XEKVxyWlmzdD9DfNIwOYHyzEl8r+lJdJvuAQW2BA5brlf8AhVeU8nWz8SnzjmuJfn7aCAgjHEgXylL7zP5wrTY/aqfXkrtqdnn05qxmxyorcFgotRMMbiWRtB9Jz3E6nD2nb2HZ5m+xZdfHBrhucuxfS6pv+8vFmMP900je/wB9w59g26ygtVAQEBAQEBAQEBAQEBAQEBAQEBAQEBAQVjxTzIKrFYMJjmbD9I3qZi4NEcViSwOOwc4Ndse4e0gpfOuYxjVTHS0bXMooDop4Wg3eeRmeOb5HknnuL9pNw8+I5amyvmCkjqABJII5S0G5aHSkBrj9r0d7dq5X/hVeU8nWz8SnzjmuZfn7aCAgjHEf6pS+8z5gVnsjtdPryV+0+zz6c0n4DZZpW5XirDE11Q5zx0jvSLQ15aNAOzNusbm62TLLYQEBAQEBAQEBAQEBAQEBAQEBAQEBAQEFK8QcdqMczlPRsmfDTUwYHiN2l0rnNDrOcN9IuRb7vadoGflzYojo8ZVu086caiOjG+VH4kwMr5A0WAe4AbmwDiOZ3Kl2pmaKZnwhNszM26ZmdZ0hmsjYkcvY7HWuhE0cDxrB6tQLQ5u/rDci997dxX2blMVRTM75/h9qu0U1xRM75109E443SCXiXRuG4MMJB7jPIQvN/wCFV5TySbPxKfOOaYL8/bQQEEY4j/VKX3mfMCs9kdrp9eSv2n2efTmn3An928HvyfNctkyywUBAQEBAQEBAQEBAQEBAQEBAQEBAQEFbcUc2vie2go5NM8gvNK07wR+I9WR3V1gb7XBUfJyKbFHSn0RcvKpxrc11enzlX+G4MzDKgujJAc2zwfS1EEkP1du5us5fy671Olfju9mSyM2vIp0ucYnWPl8vze6a7LVPXVJe5h1HnpJbfxAX21n37dPRidz1Z2nkWqOhTVuYjMGmPBnQ08D+iaQ6VwBYLBwvYuF3O2G9jaynYes3ouXqv3Twj/nBY4Gs5EXciuOlPCNdZ+26PLxZTizWR4hnjDZYv7OSlp3M90yvIB77K3yPhVeU8mps/Ep845p0vz9tBAQRjiP9UpfeZ8wKz2R2un15K/afZ59OafcCf3bwe/J81y2TLLBQEBAQEBAQEBAQEBAQEBAQEBAQEBBSvELNFTjGcZqCGd9NDA0azGdMkpLWk+lza0agLDzvcAQ83KnHo6URrr9EDaGZOLbiqI1mZ9PVEi+PDLwUoDp3nc31ae2SV3dfl38t1T6XL3/7X5/bH3+UefioNLuRPX5M/sj01+VMfPxZdkzYZmRFxc8tvvuSBsXOPVc/mVCmiqqJuRGka/kQr5t1V01XYjSnXn3Q68SxSLDGAyOsT6rQLuPgAvVjGuXp0oh7xsS7kTpbj2dLapuM4C9zAbPY8AHnyIsvc26se/FNXdMOk2qsXJppr7pj3RLFatlVWYRofq0U8Ub+1rhVSksI6iLjyIPWtPf+FV5Tybyx8Snzjmt9fn7aCAgjHEf6pS+8z5gVnsjtdPryV+0+zz6c0+4E/u3g9+T5rlsmWWCgICAgICAgICAgICAgICAgICAgICCiOP8AQw0+ZKKQNMUk9xNM0kXa0saL9Vw0nfssOoLnd16E6Rru4OV7Xq6tI1nTdHz7mJfNTZfoLtDQ08g2xc89x9o95Waii/lXNJ+/CPZj4oyc27pVvn58I9nLB6d4L5pgGySW9H7DB6rL/EnvK85FdOkWre+I+898vmVco0ps2t9NPf4zPGfZO+DOEMraWbEZGBz5ZHMgcRctiYdPo39Ul2u9uxaTGsxZtRR9fNrMPHixZpo7+/z71eVcRyLj9RS1IcyIyOkgks4tcwnaxA7LXtyIKgbRw67sxXb496t2ts+u9VFy1Gs8Jj+USxF7Js1RPjY5rJHsc0lpbr9Oxe0HqLgd+0FSLdFyjEmm5x0nktdlW7tuiii7xiY57oXQsQ/QBAQRjiP9UpfeZ8wKz2R2un15K/afZ59OafcCf3bwe/J81y2TLLBQEBAQEBAQEBAQEBAQEBAQEBAQEBBiMzZaps0UHRVMYe0G7Tctc09rXDcf160FXZr4JspcOEmGukNQx4cGSvaQ4D2WnSAHXsRfZfKoiqJie98qpiqmaZ4Sw1NkzGMxvEMsLKSI7SSEgkjrDWhxJv2beKgWNnWrVfT4+Gqsx9k2bNfT3zMcNe5e2EYczCMMigiFo4mBjR3AWuT1k8ye0qwWjtqaVlWy0jGvHOzmhw+BQa/ccWhnE6jAFgIYQAOr9vJsuV/4VXlPJ1s/Ep845pevz9tBAQRjiP8AVKX3mfMCs9kdrp9eSv2n2efTmn3An928HvyfNctkyywUBAQEBAQEBAQEBAQEBAQEBAQEBAQEBAQEBBrzx0NuJ9J/yYf/ACJFyvxraq8p5Oln4lPnCXL8/bUQEEY4kG2UpfeZ/OFabH7VT68ldtTs8+nNPuBP7t4Pfk+a5bFl1goCAgICAgICAgICAgICAgICAgICAgICAgICDXv9I+eI5lpQz+2bCekP3S+8Y8QekP4ggiFLxEq4og20TyNrua7UfHS4A/BVFexcaqrWNY8p94lZ0bVv0xpun882W/2oxX/gj/28/wD7Lz+h4/jV9Y9nr9Xv+Eff3dVVnPEqOHVJStY3lqfDM0eFy5P0PH8avrHsfq9/wj7+6OY/myox6EMkLWsBvpYCAT1E3JJ+Kl4uz7ONPSo4/NGyM67fjSrh8mzHCiKKLh5Q9D6piud7+mXEy790mseSnIaWoCAgICAgICAgICAgICAgICAgICAgICAgICDX/P8AigblGqqRpMuJ1bo2uI3FPTuLGht+VyxpJH+J4IInwcwIY9nyAOF2Q3nf+AjSP4yzyug2sQRbihhoxXINay1yIjILc7x/tBb+G3mg1LmpXwRsc5jmh41MJaQHC9rtJ9YX6wg2I/R3xX6XlCWAneCU2HY2Qah/mEiC1UBAQEBAQEBAQEBAQEBAQEBAQEBAQEBAQYzMeNxZcwaWpnJEcYubbkkkBrWjrJJA80FH4pxIxXHqeSaBzKOna1zmgNa97gAebnA3O3MBoUS7mW6LkW+MzMfdBvZ9q3dizxqmYjy18VSSTukia0ucWsvpaSSG3NzpHVc77KWnJRw/xqsy7PNUUmg6GtErHtB1tuTYdY9UnYjl1rjcv0W6qaav7uCPeybdqumiv+7h+erZvJmZI815eiqYxp1izmE3LHA2c2/XvyPWCCuyQr7iFxOkbir6DDmNklF2TSuGprNrOa0XtcHm43F9rErndu0WqelXO5yv36LNE11zpCvMxVUdfwmo2Pez6TR1T4C0uGvQ4PdcN5lu0Yvb2V6pqiqIqjve6KorpiqOEotlKkkq8UIimfA8MLg9hII3aLXBB6+1cMvI/wDPR09Nd6LnZf8A5bcV6a79Fy8O871lLmePD65/TtlB6Ga1nAhpNnH2gdJG9yCRuRy+42TTfo6VL7h5dGTR06d3jC41ISxAQEBAQEBAQEBAQEBAQEBAQEBAQEEZx3P+HYBIWz1UYeDYsZeRwNr2LWAlvnZBXPEzPtFmzKstPEKouu18b+gOglpuAbuBsRcXtte68TcoidJmHOb1uJ0mqPqhWXsZhqcMbTTeg8N6MtddocLW2PUSOrbuVFl4t2i5N63vjXXd3M3nYV6i9ORa3xrrrHd6OMuRInSXbJIB2WafzX2Nr3NN9MFO3bsRvpjV7XfR8q4Y5oPpEE2Ju55tYbdQXGOvzbsTMbo+kOEf+jaN6JmN0fSFt8FsG/U+QYPSDzOTOdJuBrAAbftAaL991pWvUpDI3K2da2Cdzd5COkB1D1i4XI5XDhfsIseRVdtLHrvURNHd3Kna+Jcv24m3vmO5lJ8v0uKP6XSDq3LmPNjvudjZVFObk2Y6GvDxhR0bQy8eOr1007pjg5ltNlilLrBgPi5zu7ff+i+RORmVacdPpDzE5WfX0eOnpEfn1eXJ+Z6YZvbW1PS6YARDDFGXuJc0gve7YAAE7A87dm97i2KcajozO+eLS4eNRh2+jM754/6WzR8Y8LqJNL5ZITe37SJ4+JaHW81Midd8J0TExrCa4bicOK0okglZKw+0xwcPC45HuR9etAQEBAQEBAQEBAQEBAQEBAQEHwmwQULnHPlTnPF5aWikMNGw2fK24dJvYnUNw09TRzG5O9hGysqnHo1nj3Qh5uZRi0dKd8zwh4MLwKDDGjQwF323bu+PV5WWcv5l29/VO7wjgyeTn378/uq3eEcPzzZK6ioboqqOOsZaRjXj7wB+B6l0t3a7c60To62r1y1OtFUw500ApoGsbezdhckm3Zc77L5crmurpTxeblyblU1VcZeHE54MKgfI8MBcDyDQ55ty5Xd/9XexRev1RRTM6R9ISsa3kZFVNFMzMR9I9k44RyTYfwgfIGlzmieSFvbYEgDxeHfFaxt1YZDeyfD5LkOlMhc8ndxuBYm+56/O6oNrdOLsT3abv5ZfbfWReif7dN3h80pVQo3gjweFsmpzekf1vk9N357N8AApNWVdmOjE6R4Ru/PVKqzb0x0aZ6MeEbo959dXuaNI22Ued/FFmdeLrqKdlSyz2NeOxwB/1Xqi5VROtM6Pdu7XbnWiZjyR+qE2S6sVlA8x2IEkdyWOF9g5t/SaSbW6r3Fuq82fnVXJ6u5x7paTZe0qrtXVXePdP8S2FyjjzMzZdgqmCwkbct56XAlr2367OBF+tW69ZhAQEBAQEBAQEBAQEBAQEBAQYLPkjoclV7mEhwppSCOY/Zu3CDX3h8W/qZ1vW6Q6v4Rbyt/VZ7a3S66NeGm5ldudLr414abv5SdVSlF9GErcyxxVAjha6olOwZGC657Li9/IFWFjZt25vndHz9lrjbIv3d9X7Y+fH6e+j2UmVMczAPRhbSRnrkcGO8xu8H8IVra2ZZo475+fsurGx8e3vqjpT8+H099Uqy9wPiiqRLX1D6l2x0Nu1p7nPJLnjw0qfTTFMaRGizppppjSmNIWxT0zKWmbGxrWsaA1rWgBoAFg0AbAW6l9elWZh4HU1bVOkpZ5KVxOrTpEjB3NF2ubv9427EmNd0vkxExpLBVPCnFsNjJp6yOa3svLgT3DWHAfxBRa8KxXxpj03ckO5s/GucaI9N3JHqrFKrL8wZiNLJDc2Egbdh8Dctd+Fx8FXX9k99qfSfdU5Ow++zV6T7srRV8dfHeN7XjuO48RzHmqm7ZuWp0rjRSXse7ZnS5TMPSuTiwWcq5tLgr2kjVINLW+YubdgHX22Vhs2zVXeiqOELTZNiq5kRVHCnit3gvhrsN4d0weLGTVLbue4lnxbpPmtM2CcICAgICAgICAgICAgICAgICDhNEJ4XNcAWuBBB5EEWIPkg1tzRw8xDJmMPko2STU7j6Lo2mQht76JYxc3H2rWPO4JsOV6xRep6NcOGRjW79PRuRq8bcSxR4sMPlLu6nn/wBFX/pFrX+qft7Kv9Csa/1T9vZJ8B4ZYjmd4dXyGlg59E23SOHZpFw3xfcjsUyzh2bO+mN/j3p+PgWLG+inf4zx/PJcOW8rUuWaXRTQtj+07m93vPO7v6X2UlMZlAQEBAQdNXSsradzJGNkY4Wc17Q5pHYWnYoK7x/gvQ4i8vpzJSSbkGM6mX7ejcdvBrmr5MRMaS+TETGkoxJwexKBxEeIsc3tf0oPw9K3kVwnEsTOs0R9EarBxqp1miPoyWV+CTYMQE2IT/SSNxGNWkkHbW9xu8d1h33Gy700xTGlMaQkUUU0RpTGkLea3SLDYL69PqAgICAgICAgICAgICAgICAgICAgICAgICAgICAgICAgICAgICAgICAg/9k="/>
          <p:cNvSpPr>
            <a:spLocks noChangeAspect="1" noChangeArrowheads="1"/>
          </p:cNvSpPr>
          <p:nvPr/>
        </p:nvSpPr>
        <p:spPr bwMode="auto">
          <a:xfrm>
            <a:off x="1679575" y="460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104" name="AutoShape 15" descr="data:image/jpeg;base64,/9j/4AAQSkZJRgABAQAAAQABAAD/2wCEAAkGBxQHBhIUExQVFRUWFx4YGBcYFxYXGxsgHRQYGhoXGRYcHCgkGB8lGxoWJjMjJSkrOi4uFyUzODM4NygtLysBCgoKDg0OGxAQGzImICQsLDgtNjU0LzgsMjUtLissLC0sLSwsLCwvLywsMCw0NCwsNC8sLCwsMCwsMDQsLCwsL//AABEIAMcA/gMBEQACEQEDEQH/xAAcAAEAAgIDAQAAAAAAAAAAAAAABgcFCAIDBAH/xABGEAABAwIEAgYGBgcFCQAAAAABAAIDBBEFBhIhBzETQVFhcYEiMkJykbMUNlJigqEIFSM3krLBM0NTorEWJFRzg5S00uH/xAAbAQEAAwEBAQEAAAAAAAAAAAAABAUGAwIBB//EADURAQABAwEECAUDBQEBAQAAAAABAgMEEQUhMbESEzRBUXGB0TNhkaHwFSLBMkJS4fEUJCP/2gAMAwEAAhEDEQA/ALxQEBAQEBAQEBAQEBAQEBAQEBAQEHB8rWOALgCeQJAv4dqDmgICAgICAgICAgICAgICAgICAgICAgICAgICAgICAg1jq8MGbayqqZ5HukkmeIze4Y1ryGtA7Byt2fFVGZtCuze6NMbo4qLP2pcx78UUxGkcfnqurhLi0mL5KiMztUsTnQvcSSSY3WBJPM6dNz1ndW1NUVREx3ruiqK6YqjhKZL69CAgICAgICAgICAgICAgICAgICAgICAgICAgICDwY9ijMEwWaokNmxMLz32Gw8SbDzQa/wCV4/omXoi8+yXkn7xLrnyIWWzqusyKtPL+ObF7Rq63Lq6Pjp9N3NmOGHEqny/Rtp6mGWNs0z5On20Xe7Ykc7AaQSLrS2ujFMURPDc11no00xbidejEQvYG4XR2fUBAQEBAQEBAQEBAQEBAQEBAQEBAQfHO0i52AQV7m3i/Q4BqZE76VKPZiI0A/el5fw6vBBWU/ETG8zzl1NeKMXs2JjA3zkkvqPn5KPey7Nn4lURz+kO9rGu3f6KdXD9c5j/xZfjTqP8AquJ/n9p9nb9Oyf8AH7x7vv65zH/iy/GnT9VxP8/tPsfp2T/j949yLiHjeV6tj6omWMmxZI2Mtd2gSMF2ute2/kVIsZdm/r1dWujjexrtr+unRf8AgGNxY7gMVVGbRyM17keja4c1x5AtIIPeCpDgpXiHmmTiDN9HpPQo4n3dK646Zw5WbzLRzA8CbbKJk5luxunfPgg5mfaxt1W+fBha3B6qeicz6S1wItp6IMBH2dTTcA8lTW8rHprirq9Pnrr66Sz9rMxabkV9Vpp366+ukw6cYmZX5Ne4t0aQAG7eg5rwyw/08CvePTVazIpiddfvExq94tFdnPimJ117/GJjXX871rcLOIUON0sFE8SR1UULG2k/vdEYDnNPbYarEcjfexWgiYmNYaqmqKo1iVjr6+iAgICAgICAgICAgICAgICAgIOE0rYIi5xDWtFy4kAADmSTyCCsM28a6PCbspQaqTlcHTEPxkXf+EWPagrKvxPF+Ib7yPLID7IvFDbb2ecvidVu1QsnaFjH3VTrPhHFLsYV69viNI8ZZnBMgU+H2dL+3f8AeFmD8HX538Fn8nbN65uo/bH3+vsusfZdq3vr/dP2+nulrGhjQAAAOQGwHgFUTMzOsrOIiOD6vj6IIxxIF8pS+8z+cK02PP8A9VPryV21Ozz6c3pw7EHYf+ji8sNi5zor9gfU6XfFpcPNbFl3jwulbR4bGxo2DR5m1yfM3WPv3JuXJqnxYLJu1Xb1Vc98/wDETxavnwXETCyV3RaQblgkdGDcWueduq57Fb2LNrIt9ZVT+7z0iV7jY9jKtRdrojpaz36RVp+dz7h7DjcccEYf9HY7VLI/nI65JHPrPVc8+5L0xjzVdrmOnMaREdxfmMWar1cx1kxpTEcKY/1/xLcuQGp4s4foHpRse+QjqboeBc+Jt+Idq97Iirq6pnhr/wBdNhRV1VUzw13fy2AVsvBAQEBAQEBAQEBAQEBAQEBAQEFKfpIYzJBTUtK0kRyapJLe1pLQxp7QCSbdoaepBi8vZLp8MiY5zRLLYEudu0H7reXPkdysfl7VvXZmmmejT8uPrLUY2zrVuImY1n84JOqpYiAgICCMcR/qlL7zPmBWeyO10+vJX7T7PPpzfKXE4KbgCyCXUZKh8jYWN3c57Z9QNvsght/EDrWxmYiNZZWZiI1l4MFZViJnTmJrQANIaS7YdbtVgfisxkzjaz1UTM+Pd9NGNy5xNZ6mJmfHXd6RpryZFtOyNz3Bgu/1iLXdtsCVF6yqdImd0cPkh9bXV0aZndHDwhEssx1lRiQoqK0hc47PaQYRf0jKeTQD436tyAtDOLbyZ6yuN+7hO6fz0lqpwrWXMXbkaTu4Tuny7+Ur64e5FblKKSR8nT1U39rKRbbqjYOpo/Ow5AACfRRTRTFNMaRCyt26bdMU0xpEJivT2ICAgICAgICAgICAgICAgICAgpz9JLDulwOkntvHK6M+EjNW/nH+aDzZXq/p2Xqd97kxgE97Rpd+YKwudb6vIrp+fPe2GJc6dmmr5MooiSICAgIIxxH+qUvvM+YFZ7I7XT68lftPs8+nNDYdeH4dhNTIHGmDZWAgEhr+nlLvA2cw9+k9i1WVbquWaqKeMsZm2ar1iqijjLMR4eM51Fa7pnMpKOmMri3fU/SXNFjbnZ3P7Heo+z8XqretUfulE2XhdRb6Vcfun6x8mF4f17xWPjLv2egusTs0gtFxfkLFcdq2aZoiuI366I+27FE26bkR+7XTz4rY4HwmoxXE6lo/YyOjjY7qc5jXaiO21x/EpuHbqt2KaauKxwLVVvHopr46LbUlMEBAQEBAQEBAQEBAQEBAQEBAQEEO4u4b+s+HlY3rYwSj/puDz/lDh5oKm4W1fT5fcw845CB4OAcPz1LKbct9G/FXjHLd7NJsi5rZmnwlMlSrVicSzHT4bUNjc8GRzg0Mb6Trkgb/AGefXZTLODfu0zXTG6O+eH+0W7mWrdUUzO/wZZQ0oQEEY4j/AFSl95nzArPZHa6fXkr9p9nn05pHw9rKfD+CHS1TGSRM6Uljw1weeldpYAdrl1gPFbJlkHxtxyjwrjpyAyoxKTp5GgWLIhYsZbm25Ddj2vCD18FeH1Pmmjnnq2vdG14jY0PcwOIbqfqLbE847WI60GwVDRx4fSNjiY2NjBZrWgNAHcAg70BAQEBAQEBAQEBAQEBAQEBAQEBB1VdO2rpXxuF2vaWuHc4EH8ig1bmjquF+PSxSx62P9Um7WyBp9F7Hb2O+43texUHOwacqmImdJjhKXiZlWPMzEaxLvp8RxTPVQY6OJzWXs7Rs0e/ObW8Ba/YVyxtlWLO+Y6U/P2/6639pXru6N0fL3YvMGVJMn5qpYJXsfI4RyO0Xs3VKRpudz6t72HNTr/wqvKeSJZ+JT5xzW8vz9tBAQRniP9UpfeZ8wKz2R2un15K/afZ59ObF5Egdi+XYXVto8Kw9zpX3/v5S4lrLH1rag2w+0RzftsmWRTMmLz5/zgXhpL5XCOGIey29mMv+ZPaSUG0mTsAbljLcFM3fo2+k77Tibvd5uJ8BYIMygICAgICAgICAgICAgICAgICAgICAg654mzR2eGuHY4Aj4FBWeMZvkx4zQ4bJHS0kG1RiLgBGztZAOT3d/fta7XEKVxyWlmzdD9DfNIwOYHyzEl8r+lJdJvuAQW2BA5brlf8AhVeU8nWz8SnzjmuJfn7aCAgjHEgXylL7zP5wrTY/aqfXkrtqdnn05qxmxyorcFgotRMMbiWRtB9Jz3E6nD2nb2HZ5m+xZdfHBrhucuxfS6pv+8vFmMP900je/wB9w59g26ygtVAQEBAQEBAQEBAQEBAQEBAQEBAQEBAQVjxTzIKrFYMJjmbD9I3qZi4NEcViSwOOwc4Ndse4e0gpfOuYxjVTHS0bXMooDop4Wg3eeRmeOb5HknnuL9pNw8+I5amyvmCkjqABJII5S0G5aHSkBrj9r0d7dq5X/hVeU8nWz8SnzjmuZfn7aCAgjHEf6pS+8z5gVnsjtdPryV+0+zz6c0n4DZZpW5XirDE11Q5zx0jvSLQ15aNAOzNusbm62TLLYQEBAQEBAQEBAQEBAQEBAQEBAQEBAQEFK8QcdqMczlPRsmfDTUwYHiN2l0rnNDrOcN9IuRb7vadoGflzYojo8ZVu086caiOjG+VH4kwMr5A0WAe4AbmwDiOZ3Kl2pmaKZnwhNszM26ZmdZ0hmsjYkcvY7HWuhE0cDxrB6tQLQ5u/rDci997dxX2blMVRTM75/h9qu0U1xRM75109E443SCXiXRuG4MMJB7jPIQvN/wCFV5TySbPxKfOOaYL8/bQQEEY4j/VKX3mfMCs9kdrp9eSv2n2efTmn3An928HvyfNctkyywUBAQEBAQEBAQEBAQEBAQEBAQEBAQEFbcUc2vie2go5NM8gvNK07wR+I9WR3V1gb7XBUfJyKbFHSn0RcvKpxrc11enzlX+G4MzDKgujJAc2zwfS1EEkP1du5us5fy671Olfju9mSyM2vIp0ucYnWPl8vze6a7LVPXVJe5h1HnpJbfxAX21n37dPRidz1Z2nkWqOhTVuYjMGmPBnQ08D+iaQ6VwBYLBwvYuF3O2G9jaynYes3ouXqv3Twj/nBY4Gs5EXciuOlPCNdZ+26PLxZTizWR4hnjDZYv7OSlp3M90yvIB77K3yPhVeU8mps/Ep845p0vz9tBAQRjiP9UpfeZ8wKz2R2un15K/afZ59OafcCf3bwe/J81y2TLLBQEBAQEBAQEBAQEBAQEBAQEBAQEBBSvELNFTjGcZqCGd9NDA0azGdMkpLWk+lza0agLDzvcAQ83KnHo6URrr9EDaGZOLbiqI1mZ9PVEi+PDLwUoDp3nc31ae2SV3dfl38t1T6XL3/7X5/bH3+UefioNLuRPX5M/sj01+VMfPxZdkzYZmRFxc8tvvuSBsXOPVc/mVCmiqqJuRGka/kQr5t1V01XYjSnXn3Q68SxSLDGAyOsT6rQLuPgAvVjGuXp0oh7xsS7kTpbj2dLapuM4C9zAbPY8AHnyIsvc26se/FNXdMOk2qsXJppr7pj3RLFatlVWYRofq0U8Ub+1rhVSksI6iLjyIPWtPf+FV5Tybyx8Snzjmt9fn7aCAgjHEf6pS+8z5gVnsjtdPryV+0+zz6c0+4E/u3g9+T5rlsmWWCgICAgICAgICAgICAgICAgICAgICCiOP8AQw0+ZKKQNMUk9xNM0kXa0saL9Vw0nfssOoLnd16E6Rru4OV7Xq6tI1nTdHz7mJfNTZfoLtDQ08g2xc89x9o95Waii/lXNJ+/CPZj4oyc27pVvn58I9nLB6d4L5pgGySW9H7DB6rL/EnvK85FdOkWre+I+898vmVco0ps2t9NPf4zPGfZO+DOEMraWbEZGBz5ZHMgcRctiYdPo39Ul2u9uxaTGsxZtRR9fNrMPHixZpo7+/z71eVcRyLj9RS1IcyIyOkgks4tcwnaxA7LXtyIKgbRw67sxXb496t2ts+u9VFy1Gs8Jj+USxF7Js1RPjY5rJHsc0lpbr9Oxe0HqLgd+0FSLdFyjEmm5x0nktdlW7tuiii7xiY57oXQsQ/QBAQRjiP9UpfeZ8wKz2R2un15K/afZ59OafcCf3bwe/J81y2TLLBQEBAQEBAQEBAQEBAQEBAQEBAQEBBiMzZaps0UHRVMYe0G7Tctc09rXDcf160FXZr4JspcOEmGukNQx4cGSvaQ4D2WnSAHXsRfZfKoiqJie98qpiqmaZ4Sw1NkzGMxvEMsLKSI7SSEgkjrDWhxJv2beKgWNnWrVfT4+Gqsx9k2bNfT3zMcNe5e2EYczCMMigiFo4mBjR3AWuT1k8ye0qwWjtqaVlWy0jGvHOzmhw+BQa/ccWhnE6jAFgIYQAOr9vJsuV/4VXlPJ1s/Ep845pevz9tBAQRjiP8AVKX3mfMCs9kdrp9eSv2n2efTmn3An928HvyfNctkyywUBAQEBAQEBAQEBAQEBAQEBAQEBAQEBAQEBBrzx0NuJ9J/yYf/ACJFyvxraq8p5Oln4lPnCXL8/bUQEEY4kG2UpfeZ/OFabH7VT68ldtTs8+nNPuBP7t4Pfk+a5bFl1goCAgICAgICAgICAgICAgICAgICAgICAgICDXv9I+eI5lpQz+2bCekP3S+8Y8QekP4ggiFLxEq4og20TyNrua7UfHS4A/BVFexcaqrWNY8p94lZ0bVv0xpun882W/2oxX/gj/28/wD7Lz+h4/jV9Y9nr9Xv+Eff3dVVnPEqOHVJStY3lqfDM0eFy5P0PH8avrHsfq9/wj7+6OY/myox6EMkLWsBvpYCAT1E3JJ+Kl4uz7ONPSo4/NGyM67fjSrh8mzHCiKKLh5Q9D6piud7+mXEy790mseSnIaWoCAgICAgICAgICAgICAgICAgICAgICAgICDX/P8AigblGqqRpMuJ1bo2uI3FPTuLGht+VyxpJH+J4IInwcwIY9nyAOF2Q3nf+AjSP4yzyug2sQRbihhoxXINay1yIjILc7x/tBb+G3mg1LmpXwRsc5jmh41MJaQHC9rtJ9YX6wg2I/R3xX6XlCWAneCU2HY2Qah/mEiC1UBAQEBAQEBAQEBAQEBAQEBAQEBAQEBAQYzMeNxZcwaWpnJEcYubbkkkBrWjrJJA80FH4pxIxXHqeSaBzKOna1zmgNa97gAebnA3O3MBoUS7mW6LkW+MzMfdBvZ9q3dizxqmYjy18VSSTukia0ucWsvpaSSG3NzpHVc77KWnJRw/xqsy7PNUUmg6GtErHtB1tuTYdY9UnYjl1rjcv0W6qaav7uCPeybdqumiv+7h+erZvJmZI815eiqYxp1izmE3LHA2c2/XvyPWCCuyQr7iFxOkbir6DDmNklF2TSuGprNrOa0XtcHm43F9rErndu0WqelXO5yv36LNE11zpCvMxVUdfwmo2Pez6TR1T4C0uGvQ4PdcN5lu0Yvb2V6pqiqIqjve6KorpiqOEotlKkkq8UIimfA8MLg9hII3aLXBB6+1cMvI/wDPR09Nd6LnZf8A5bcV6a79Fy8O871lLmePD65/TtlB6Ga1nAhpNnH2gdJG9yCRuRy+42TTfo6VL7h5dGTR06d3jC41ISxAQEBAQEBAQEBAQEBAQEBAQEBAQEEZx3P+HYBIWz1UYeDYsZeRwNr2LWAlvnZBXPEzPtFmzKstPEKouu18b+gOglpuAbuBsRcXtte68TcoidJmHOb1uJ0mqPqhWXsZhqcMbTTeg8N6MtddocLW2PUSOrbuVFl4t2i5N63vjXXd3M3nYV6i9ORa3xrrrHd6OMuRInSXbJIB2WafzX2Nr3NN9MFO3bsRvpjV7XfR8q4Y5oPpEE2Ju55tYbdQXGOvzbsTMbo+kOEf+jaN6JmN0fSFt8FsG/U+QYPSDzOTOdJuBrAAbftAaL991pWvUpDI3K2da2Cdzd5COkB1D1i4XI5XDhfsIseRVdtLHrvURNHd3Kna+Jcv24m3vmO5lJ8v0uKP6XSDq3LmPNjvudjZVFObk2Y6GvDxhR0bQy8eOr1007pjg5ltNlilLrBgPi5zu7ff+i+RORmVacdPpDzE5WfX0eOnpEfn1eXJ+Z6YZvbW1PS6YARDDFGXuJc0gve7YAAE7A87dm97i2KcajozO+eLS4eNRh2+jM754/6WzR8Y8LqJNL5ZITe37SJ4+JaHW81Midd8J0TExrCa4bicOK0okglZKw+0xwcPC45HuR9etAQEBAQEBAQEBAQEBAQEBAQEHwmwQULnHPlTnPF5aWikMNGw2fK24dJvYnUNw09TRzG5O9hGysqnHo1nj3Qh5uZRi0dKd8zwh4MLwKDDGjQwF323bu+PV5WWcv5l29/VO7wjgyeTn378/uq3eEcPzzZK6ioboqqOOsZaRjXj7wB+B6l0t3a7c60To62r1y1OtFUw500ApoGsbezdhckm3Zc77L5crmurpTxeblyblU1VcZeHE54MKgfI8MBcDyDQ55ty5Xd/9XexRev1RRTM6R9ISsa3kZFVNFMzMR9I9k44RyTYfwgfIGlzmieSFvbYEgDxeHfFaxt1YZDeyfD5LkOlMhc8ndxuBYm+56/O6oNrdOLsT3abv5ZfbfWReif7dN3h80pVQo3gjweFsmpzekf1vk9N357N8AApNWVdmOjE6R4Ru/PVKqzb0x0aZ6MeEbo959dXuaNI22Ued/FFmdeLrqKdlSyz2NeOxwB/1Xqi5VROtM6Pdu7XbnWiZjyR+qE2S6sVlA8x2IEkdyWOF9g5t/SaSbW6r3Fuq82fnVXJ6u5x7paTZe0qrtXVXePdP8S2FyjjzMzZdgqmCwkbct56XAlr2367OBF+tW69ZhAQEBAQEBAQEBAQEBAQEBAQYLPkjoclV7mEhwppSCOY/Zu3CDX3h8W/qZ1vW6Q6v4Rbyt/VZ7a3S66NeGm5ldudLr414abv5SdVSlF9GErcyxxVAjha6olOwZGC657Li9/IFWFjZt25vndHz9lrjbIv3d9X7Y+fH6e+j2UmVMczAPRhbSRnrkcGO8xu8H8IVra2ZZo475+fsurGx8e3vqjpT8+H099Uqy9wPiiqRLX1D6l2x0Nu1p7nPJLnjw0qfTTFMaRGizppppjSmNIWxT0zKWmbGxrWsaA1rWgBoAFg0AbAW6l9elWZh4HU1bVOkpZ5KVxOrTpEjB3NF2ubv9427EmNd0vkxExpLBVPCnFsNjJp6yOa3svLgT3DWHAfxBRa8KxXxpj03ckO5s/GucaI9N3JHqrFKrL8wZiNLJDc2Egbdh8Dctd+Fx8FXX9k99qfSfdU5Ow++zV6T7srRV8dfHeN7XjuO48RzHmqm7ZuWp0rjRSXse7ZnS5TMPSuTiwWcq5tLgr2kjVINLW+YubdgHX22Vhs2zVXeiqOELTZNiq5kRVHCnit3gvhrsN4d0weLGTVLbue4lnxbpPmtM2CcICAgICAgICAgICAgICAgICDhNEJ4XNcAWuBBB5EEWIPkg1tzRw8xDJmMPko2STU7j6Lo2mQht76JYxc3H2rWPO4JsOV6xRep6NcOGRjW79PRuRq8bcSxR4sMPlLu6nn/wBFX/pFrX+qft7Kv9Csa/1T9vZJ8B4ZYjmd4dXyGlg59E23SOHZpFw3xfcjsUyzh2bO+mN/j3p+PgWLG+inf4zx/PJcOW8rUuWaXRTQtj+07m93vPO7v6X2UlMZlAQEBAQdNXSsradzJGNkY4Wc17Q5pHYWnYoK7x/gvQ4i8vpzJSSbkGM6mX7ejcdvBrmr5MRMaS+TETGkoxJwexKBxEeIsc3tf0oPw9K3kVwnEsTOs0R9EarBxqp1miPoyWV+CTYMQE2IT/SSNxGNWkkHbW9xu8d1h33Gy700xTGlMaQkUUU0RpTGkLea3SLDYL69PqAgICAgICAgICAgICAgICAgICAgICAgICAgICAgICAgICAgICAgICAg/9k="/>
          <p:cNvSpPr>
            <a:spLocks noChangeAspect="1" noChangeArrowheads="1"/>
          </p:cNvSpPr>
          <p:nvPr/>
        </p:nvSpPr>
        <p:spPr bwMode="auto">
          <a:xfrm>
            <a:off x="1679575" y="460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105" name="AutoShape 17" descr="data:image/jpeg;base64,/9j/4AAQSkZJRgABAQAAAQABAAD/2wCEAAkGBxQHBhIUExQVFRUWFx4YGBcYFxYXGxsgHRQYGhoXGRYcHCgkGB8lGxoWJjMjJSkrOi4uFyUzODM4NygtLysBCgoKDg0OGxAQGzImICQsLDgtNjU0LzgsMjUtLissLC0sLSwsLCwvLywsMCw0NCwsNC8sLCwsMCwsMDQsLCwsL//AABEIAMcA/gMBEQACEQEDEQH/xAAcAAEAAgIDAQAAAAAAAAAAAAAABgcFCAIDBAH/xABGEAABAwIEAgYGBgcFCQAAAAABAAIDBBEFBhIhBzETQVFhcYEiMkJykbMUNlJigqEIFSM3krLBM0NTorEWJFRzg5S00uH/xAAbAQEAAwEBAQEAAAAAAAAAAAAABAUGAwIBB//EADURAQABAwEECAUDBQEBAQAAAAABAgMEEQUhMbESEzRBUXGB0TNhkaHwFSLBMkJS4fEUJCP/2gAMAwEAAhEDEQA/ALxQEBAQEBAQEBAQEBAQEBAQEBAQEHB8rWOALgCeQJAv4dqDmgICAgICAgICAgICAgICAgICAgICAgICAgICAgICAg1jq8MGbayqqZ5HukkmeIze4Y1ryGtA7Byt2fFVGZtCuze6NMbo4qLP2pcx78UUxGkcfnqurhLi0mL5KiMztUsTnQvcSSSY3WBJPM6dNz1ndW1NUVREx3ruiqK6YqjhKZL69CAgICAgICAgICAgICAgICAgICAgICAgICAgICDwY9ijMEwWaokNmxMLz32Gw8SbDzQa/wCV4/omXoi8+yXkn7xLrnyIWWzqusyKtPL+ObF7Rq63Lq6Pjp9N3NmOGHEqny/Rtp6mGWNs0z5On20Xe7Ykc7AaQSLrS2ujFMURPDc11no00xbidejEQvYG4XR2fUBAQEBAQEBAQEBAQEBAQEBAQEBAQfHO0i52AQV7m3i/Q4BqZE76VKPZiI0A/el5fw6vBBWU/ETG8zzl1NeKMXs2JjA3zkkvqPn5KPey7Nn4lURz+kO9rGu3f6KdXD9c5j/xZfjTqP8AquJ/n9p9nb9Oyf8AH7x7vv65zH/iy/GnT9VxP8/tPsfp2T/j949yLiHjeV6tj6omWMmxZI2Mtd2gSMF2ute2/kVIsZdm/r1dWujjexrtr+unRf8AgGNxY7gMVVGbRyM17keja4c1x5AtIIPeCpDgpXiHmmTiDN9HpPQo4n3dK646Zw5WbzLRzA8CbbKJk5luxunfPgg5mfaxt1W+fBha3B6qeicz6S1wItp6IMBH2dTTcA8lTW8rHprirq9Pnrr66Sz9rMxabkV9Vpp366+ukw6cYmZX5Ne4t0aQAG7eg5rwyw/08CvePTVazIpiddfvExq94tFdnPimJ117/GJjXX871rcLOIUON0sFE8SR1UULG2k/vdEYDnNPbYarEcjfexWgiYmNYaqmqKo1iVjr6+iAgICAgICAgICAgICAgICAgIOE0rYIi5xDWtFy4kAADmSTyCCsM28a6PCbspQaqTlcHTEPxkXf+EWPagrKvxPF+Ib7yPLID7IvFDbb2ecvidVu1QsnaFjH3VTrPhHFLsYV69viNI8ZZnBMgU+H2dL+3f8AeFmD8HX538Fn8nbN65uo/bH3+vsusfZdq3vr/dP2+nulrGhjQAAAOQGwHgFUTMzOsrOIiOD6vj6IIxxIF8pS+8z+cK02PP8A9VPryV21Ozz6c3pw7EHYf+ji8sNi5zor9gfU6XfFpcPNbFl3jwulbR4bGxo2DR5m1yfM3WPv3JuXJqnxYLJu1Xb1Vc98/wDETxavnwXETCyV3RaQblgkdGDcWueduq57Fb2LNrIt9ZVT+7z0iV7jY9jKtRdrojpaz36RVp+dz7h7DjcccEYf9HY7VLI/nI65JHPrPVc8+5L0xjzVdrmOnMaREdxfmMWar1cx1kxpTEcKY/1/xLcuQGp4s4foHpRse+QjqboeBc+Jt+Idq97Iirq6pnhr/wBdNhRV1VUzw13fy2AVsvBAQEBAQEBAQEBAQEBAQEBAQEFKfpIYzJBTUtK0kRyapJLe1pLQxp7QCSbdoaepBi8vZLp8MiY5zRLLYEudu0H7reXPkdysfl7VvXZmmmejT8uPrLUY2zrVuImY1n84JOqpYiAgICCMcR/qlL7zPmBWeyO10+vJX7T7PPpzfKXE4KbgCyCXUZKh8jYWN3c57Z9QNvsght/EDrWxmYiNZZWZiI1l4MFZViJnTmJrQANIaS7YdbtVgfisxkzjaz1UTM+Pd9NGNy5xNZ6mJmfHXd6RpryZFtOyNz3Bgu/1iLXdtsCVF6yqdImd0cPkh9bXV0aZndHDwhEssx1lRiQoqK0hc47PaQYRf0jKeTQD436tyAtDOLbyZ6yuN+7hO6fz0lqpwrWXMXbkaTu4Tuny7+Ur64e5FblKKSR8nT1U39rKRbbqjYOpo/Ow5AACfRRTRTFNMaRCyt26bdMU0xpEJivT2ICAgICAgICAgICAgICAgICAgpz9JLDulwOkntvHK6M+EjNW/nH+aDzZXq/p2Xqd97kxgE97Rpd+YKwudb6vIrp+fPe2GJc6dmmr5MooiSICAgIIxxH+qUvvM+YFZ7I7XT68lftPs8+nNDYdeH4dhNTIHGmDZWAgEhr+nlLvA2cw9+k9i1WVbquWaqKeMsZm2ar1iqijjLMR4eM51Fa7pnMpKOmMri3fU/SXNFjbnZ3P7Heo+z8XqretUfulE2XhdRb6Vcfun6x8mF4f17xWPjLv2egusTs0gtFxfkLFcdq2aZoiuI366I+27FE26bkR+7XTz4rY4HwmoxXE6lo/YyOjjY7qc5jXaiO21x/EpuHbqt2KaauKxwLVVvHopr46LbUlMEBAQEBAQEBAQEBAQEBAQEBAQEEO4u4b+s+HlY3rYwSj/puDz/lDh5oKm4W1fT5fcw845CB4OAcPz1LKbct9G/FXjHLd7NJsi5rZmnwlMlSrVicSzHT4bUNjc8GRzg0Mb6Trkgb/AGefXZTLODfu0zXTG6O+eH+0W7mWrdUUzO/wZZQ0oQEEY4j/AFSl95nzArPZHa6fXkr9p9nn05pHw9rKfD+CHS1TGSRM6Uljw1weeldpYAdrl1gPFbJlkHxtxyjwrjpyAyoxKTp5GgWLIhYsZbm25Ddj2vCD18FeH1Pmmjnnq2vdG14jY0PcwOIbqfqLbE847WI60GwVDRx4fSNjiY2NjBZrWgNAHcAg70BAQEBAQEBAQEBAQEBAQEBAQEBB1VdO2rpXxuF2vaWuHc4EH8ig1bmjquF+PSxSx62P9Um7WyBp9F7Hb2O+43texUHOwacqmImdJjhKXiZlWPMzEaxLvp8RxTPVQY6OJzWXs7Rs0e/ObW8Ba/YVyxtlWLO+Y6U/P2/6639pXru6N0fL3YvMGVJMn5qpYJXsfI4RyO0Xs3VKRpudz6t72HNTr/wqvKeSJZ+JT5xzW8vz9tBAQRniP9UpfeZ8wKz2R2un15K/afZ59ObF5Egdi+XYXVto8Kw9zpX3/v5S4lrLH1rag2w+0RzftsmWRTMmLz5/zgXhpL5XCOGIey29mMv+ZPaSUG0mTsAbljLcFM3fo2+k77Tibvd5uJ8BYIMygICAgICAgICAgICAgICAgICAgICAg654mzR2eGuHY4Aj4FBWeMZvkx4zQ4bJHS0kG1RiLgBGztZAOT3d/fta7XEKVxyWlmzdD9DfNIwOYHyzEl8r+lJdJvuAQW2BA5brlf8AhVeU8nWz8SnzjmuJfn7aCAgjHEgXylL7zP5wrTY/aqfXkrtqdnn05qxmxyorcFgotRMMbiWRtB9Jz3E6nD2nb2HZ5m+xZdfHBrhucuxfS6pv+8vFmMP900je/wB9w59g26ygtVAQEBAQEBAQEBAQEBAQEBAQEBAQEBAQVjxTzIKrFYMJjmbD9I3qZi4NEcViSwOOwc4Ndse4e0gpfOuYxjVTHS0bXMooDop4Wg3eeRmeOb5HknnuL9pNw8+I5amyvmCkjqABJII5S0G5aHSkBrj9r0d7dq5X/hVeU8nWz8SnzjmuZfn7aCAgjHEf6pS+8z5gVnsjtdPryV+0+zz6c0n4DZZpW5XirDE11Q5zx0jvSLQ15aNAOzNusbm62TLLYQEBAQEBAQEBAQEBAQEBAQEBAQEBAQEFK8QcdqMczlPRsmfDTUwYHiN2l0rnNDrOcN9IuRb7vadoGflzYojo8ZVu086caiOjG+VH4kwMr5A0WAe4AbmwDiOZ3Kl2pmaKZnwhNszM26ZmdZ0hmsjYkcvY7HWuhE0cDxrB6tQLQ5u/rDci997dxX2blMVRTM75/h9qu0U1xRM75109E443SCXiXRuG4MMJB7jPIQvN/wCFV5TySbPxKfOOaYL8/bQQEEY4j/VKX3mfMCs9kdrp9eSv2n2efTmn3An928HvyfNctkyywUBAQEBAQEBAQEBAQEBAQEBAQEBAQEFbcUc2vie2go5NM8gvNK07wR+I9WR3V1gb7XBUfJyKbFHSn0RcvKpxrc11enzlX+G4MzDKgujJAc2zwfS1EEkP1du5us5fy671Olfju9mSyM2vIp0ucYnWPl8vze6a7LVPXVJe5h1HnpJbfxAX21n37dPRidz1Z2nkWqOhTVuYjMGmPBnQ08D+iaQ6VwBYLBwvYuF3O2G9jaynYes3ouXqv3Twj/nBY4Gs5EXciuOlPCNdZ+26PLxZTizWR4hnjDZYv7OSlp3M90yvIB77K3yPhVeU8mps/Ep845p0vz9tBAQRjiP9UpfeZ8wKz2R2un15K/afZ59OafcCf3bwe/J81y2TLLBQEBAQEBAQEBAQEBAQEBAQEBAQEBBSvELNFTjGcZqCGd9NDA0azGdMkpLWk+lza0agLDzvcAQ83KnHo6URrr9EDaGZOLbiqI1mZ9PVEi+PDLwUoDp3nc31ae2SV3dfl38t1T6XL3/7X5/bH3+UefioNLuRPX5M/sj01+VMfPxZdkzYZmRFxc8tvvuSBsXOPVc/mVCmiqqJuRGka/kQr5t1V01XYjSnXn3Q68SxSLDGAyOsT6rQLuPgAvVjGuXp0oh7xsS7kTpbj2dLapuM4C9zAbPY8AHnyIsvc26se/FNXdMOk2qsXJppr7pj3RLFatlVWYRofq0U8Ub+1rhVSksI6iLjyIPWtPf+FV5Tybyx8Snzjmt9fn7aCAgjHEf6pS+8z5gVnsjtdPryV+0+zz6c0+4E/u3g9+T5rlsmWWCgICAgICAgICAgICAgICAgICAgICCiOP8AQw0+ZKKQNMUk9xNM0kXa0saL9Vw0nfssOoLnd16E6Rru4OV7Xq6tI1nTdHz7mJfNTZfoLtDQ08g2xc89x9o95Waii/lXNJ+/CPZj4oyc27pVvn58I9nLB6d4L5pgGySW9H7DB6rL/EnvK85FdOkWre+I+898vmVco0ps2t9NPf4zPGfZO+DOEMraWbEZGBz5ZHMgcRctiYdPo39Ul2u9uxaTGsxZtRR9fNrMPHixZpo7+/z71eVcRyLj9RS1IcyIyOkgks4tcwnaxA7LXtyIKgbRw67sxXb496t2ts+u9VFy1Gs8Jj+USxF7Js1RPjY5rJHsc0lpbr9Oxe0HqLgd+0FSLdFyjEmm5x0nktdlW7tuiii7xiY57oXQsQ/QBAQRjiP9UpfeZ8wKz2R2un15K/afZ59OafcCf3bwe/J81y2TLLBQEBAQEBAQEBAQEBAQEBAQEBAQEBBiMzZaps0UHRVMYe0G7Tctc09rXDcf160FXZr4JspcOEmGukNQx4cGSvaQ4D2WnSAHXsRfZfKoiqJie98qpiqmaZ4Sw1NkzGMxvEMsLKSI7SSEgkjrDWhxJv2beKgWNnWrVfT4+Gqsx9k2bNfT3zMcNe5e2EYczCMMigiFo4mBjR3AWuT1k8ye0qwWjtqaVlWy0jGvHOzmhw+BQa/ccWhnE6jAFgIYQAOr9vJsuV/4VXlPJ1s/Ep845pevz9tBAQRjiP8AVKX3mfMCs9kdrp9eSv2n2efTmn3An928HvyfNctkyywUBAQEBAQEBAQEBAQEBAQEBAQEBAQEBAQEBBrzx0NuJ9J/yYf/ACJFyvxraq8p5Oln4lPnCXL8/bUQEEY4kG2UpfeZ/OFabH7VT68ldtTs8+nNPuBP7t4Pfk+a5bFl1goCAgICAgICAgICAgICAgICAgICAgICAgICDXv9I+eI5lpQz+2bCekP3S+8Y8QekP4ggiFLxEq4og20TyNrua7UfHS4A/BVFexcaqrWNY8p94lZ0bVv0xpun882W/2oxX/gj/28/wD7Lz+h4/jV9Y9nr9Xv+Eff3dVVnPEqOHVJStY3lqfDM0eFy5P0PH8avrHsfq9/wj7+6OY/myox6EMkLWsBvpYCAT1E3JJ+Kl4uz7ONPSo4/NGyM67fjSrh8mzHCiKKLh5Q9D6piud7+mXEy790mseSnIaWoCAgICAgICAgICAgICAgICAgICAgICAgICDX/P8AigblGqqRpMuJ1bo2uI3FPTuLGht+VyxpJH+J4IInwcwIY9nyAOF2Q3nf+AjSP4yzyug2sQRbihhoxXINay1yIjILc7x/tBb+G3mg1LmpXwRsc5jmh41MJaQHC9rtJ9YX6wg2I/R3xX6XlCWAneCU2HY2Qah/mEiC1UBAQEBAQEBAQEBAQEBAQEBAQEBAQEBAQYzMeNxZcwaWpnJEcYubbkkkBrWjrJJA80FH4pxIxXHqeSaBzKOna1zmgNa97gAebnA3O3MBoUS7mW6LkW+MzMfdBvZ9q3dizxqmYjy18VSSTukia0ucWsvpaSSG3NzpHVc77KWnJRw/xqsy7PNUUmg6GtErHtB1tuTYdY9UnYjl1rjcv0W6qaav7uCPeybdqumiv+7h+erZvJmZI815eiqYxp1izmE3LHA2c2/XvyPWCCuyQr7iFxOkbir6DDmNklF2TSuGprNrOa0XtcHm43F9rErndu0WqelXO5yv36LNE11zpCvMxVUdfwmo2Pez6TR1T4C0uGvQ4PdcN5lu0Yvb2V6pqiqIqjve6KorpiqOEotlKkkq8UIimfA8MLg9hII3aLXBB6+1cMvI/wDPR09Nd6LnZf8A5bcV6a79Fy8O871lLmePD65/TtlB6Ga1nAhpNnH2gdJG9yCRuRy+42TTfo6VL7h5dGTR06d3jC41ISxAQEBAQEBAQEBAQEBAQEBAQEBAQEEZx3P+HYBIWz1UYeDYsZeRwNr2LWAlvnZBXPEzPtFmzKstPEKouu18b+gOglpuAbuBsRcXtte68TcoidJmHOb1uJ0mqPqhWXsZhqcMbTTeg8N6MtddocLW2PUSOrbuVFl4t2i5N63vjXXd3M3nYV6i9ORa3xrrrHd6OMuRInSXbJIB2WafzX2Nr3NN9MFO3bsRvpjV7XfR8q4Y5oPpEE2Ju55tYbdQXGOvzbsTMbo+kOEf+jaN6JmN0fSFt8FsG/U+QYPSDzOTOdJuBrAAbftAaL991pWvUpDI3K2da2Cdzd5COkB1D1i4XI5XDhfsIseRVdtLHrvURNHd3Kna+Jcv24m3vmO5lJ8v0uKP6XSDq3LmPNjvudjZVFObk2Y6GvDxhR0bQy8eOr1007pjg5ltNlilLrBgPi5zu7ff+i+RORmVacdPpDzE5WfX0eOnpEfn1eXJ+Z6YZvbW1PS6YARDDFGXuJc0gve7YAAE7A87dm97i2KcajozO+eLS4eNRh2+jM754/6WzR8Y8LqJNL5ZITe37SJ4+JaHW81Midd8J0TExrCa4bicOK0okglZKw+0xwcPC45HuR9etAQEBAQEBAQEBAQEBAQEBAQEHwmwQULnHPlTnPF5aWikMNGw2fK24dJvYnUNw09TRzG5O9hGysqnHo1nj3Qh5uZRi0dKd8zwh4MLwKDDGjQwF323bu+PV5WWcv5l29/VO7wjgyeTn378/uq3eEcPzzZK6ioboqqOOsZaRjXj7wB+B6l0t3a7c60To62r1y1OtFUw500ApoGsbezdhckm3Zc77L5crmurpTxeblyblU1VcZeHE54MKgfI8MBcDyDQ55ty5Xd/9XexRev1RRTM6R9ISsa3kZFVNFMzMR9I9k44RyTYfwgfIGlzmieSFvbYEgDxeHfFaxt1YZDeyfD5LkOlMhc8ndxuBYm+56/O6oNrdOLsT3abv5ZfbfWReif7dN3h80pVQo3gjweFsmpzekf1vk9N357N8AApNWVdmOjE6R4Ru/PVKqzb0x0aZ6MeEbo959dXuaNI22Ued/FFmdeLrqKdlSyz2NeOxwB/1Xqi5VROtM6Pdu7XbnWiZjyR+qE2S6sVlA8x2IEkdyWOF9g5t/SaSbW6r3Fuq82fnVXJ6u5x7paTZe0qrtXVXePdP8S2FyjjzMzZdgqmCwkbct56XAlr2367OBF+tW69ZhAQEBAQEBAQEBAQEBAQEBAQYLPkjoclV7mEhwppSCOY/Zu3CDX3h8W/qZ1vW6Q6v4Rbyt/VZ7a3S66NeGm5ldudLr414abv5SdVSlF9GErcyxxVAjha6olOwZGC657Li9/IFWFjZt25vndHz9lrjbIv3d9X7Y+fH6e+j2UmVMczAPRhbSRnrkcGO8xu8H8IVra2ZZo475+fsurGx8e3vqjpT8+H099Uqy9wPiiqRLX1D6l2x0Nu1p7nPJLnjw0qfTTFMaRGizppppjSmNIWxT0zKWmbGxrWsaA1rWgBoAFg0AbAW6l9elWZh4HU1bVOkpZ5KVxOrTpEjB3NF2ubv9427EmNd0vkxExpLBVPCnFsNjJp6yOa3svLgT3DWHAfxBRa8KxXxpj03ckO5s/GucaI9N3JHqrFKrL8wZiNLJDc2Egbdh8Dctd+Fx8FXX9k99qfSfdU5Ow++zV6T7srRV8dfHeN7XjuO48RzHmqm7ZuWp0rjRSXse7ZnS5TMPSuTiwWcq5tLgr2kjVINLW+YubdgHX22Vhs2zVXeiqOELTZNiq5kRVHCnit3gvhrsN4d0weLGTVLbue4lnxbpPmtM2CcICAgICAgICAgICAgICAgICDhNEJ4XNcAWuBBB5EEWIPkg1tzRw8xDJmMPko2STU7j6Lo2mQht76JYxc3H2rWPO4JsOV6xRep6NcOGRjW79PRuRq8bcSxR4sMPlLu6nn/wBFX/pFrX+qft7Kv9Csa/1T9vZJ8B4ZYjmd4dXyGlg59E23SOHZpFw3xfcjsUyzh2bO+mN/j3p+PgWLG+inf4zx/PJcOW8rUuWaXRTQtj+07m93vPO7v6X2UlMZlAQEBAQdNXSsradzJGNkY4Wc17Q5pHYWnYoK7x/gvQ4i8vpzJSSbkGM6mX7ejcdvBrmr5MRMaS+TETGkoxJwexKBxEeIsc3tf0oPw9K3kVwnEsTOs0R9EarBxqp1miPoyWV+CTYMQE2IT/SSNxGNWkkHbW9xu8d1h33Gy700xTGlMaQkUUU0RpTGkLea3SLDYL69PqAgICAgICAgICAgICAgICAgICAgICAgICAgICAgICAgICAgICAgICAg/9k="/>
          <p:cNvSpPr>
            <a:spLocks noChangeAspect="1" noChangeArrowheads="1"/>
          </p:cNvSpPr>
          <p:nvPr/>
        </p:nvSpPr>
        <p:spPr bwMode="auto">
          <a:xfrm>
            <a:off x="1679575" y="460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106" name="AutoShape 19" descr="data:image/jpeg;base64,/9j/4AAQSkZJRgABAQAAAQABAAD/2wCEAAkGBxQHBhIUExQVFRUWFx4YGBcYFxYXGxsgHRQYGhoXGRYcHCgkGB8lGxoWJjMjJSkrOi4uFyUzODM4NygtLysBCgoKDg0OGxAQGzImICQsLDgtNjU0LzgsMjUtLissLC0sLSwsLCwvLywsMCw0NCwsNC8sLCwsMCwsMDQsLCwsL//AABEIAMcA/gMBEQACEQEDEQH/xAAcAAEAAgIDAQAAAAAAAAAAAAAABgcFCAIDBAH/xABGEAABAwIEAgYGBgcFCQAAAAABAAIDBBEFBhIhBzETQVFhcYEiMkJykbMUNlJigqEIFSM3krLBM0NTorEWJFRzg5S00uH/xAAbAQEAAwEBAQEAAAAAAAAAAAAABAUGAwIBB//EADURAQABAwEECAUDBQEBAQAAAAABAgMEEQUhMbESEzRBUXGB0TNhkaHwFSLBMkJS4fEUJCP/2gAMAwEAAhEDEQA/ALxQEBAQEBAQEBAQEBAQEBAQEBAQEHB8rWOALgCeQJAv4dqDmgICAgICAgICAgICAgICAgICAgICAgICAgICAgICAg1jq8MGbayqqZ5HukkmeIze4Y1ryGtA7Byt2fFVGZtCuze6NMbo4qLP2pcx78UUxGkcfnqurhLi0mL5KiMztUsTnQvcSSSY3WBJPM6dNz1ndW1NUVREx3ruiqK6YqjhKZL69CAgICAgICAgICAgICAgICAgICAgICAgICAgICDwY9ijMEwWaokNmxMLz32Gw8SbDzQa/wCV4/omXoi8+yXkn7xLrnyIWWzqusyKtPL+ObF7Rq63Lq6Pjp9N3NmOGHEqny/Rtp6mGWNs0z5On20Xe7Ykc7AaQSLrS2ujFMURPDc11no00xbidejEQvYG4XR2fUBAQEBAQEBAQEBAQEBAQEBAQEBAQfHO0i52AQV7m3i/Q4BqZE76VKPZiI0A/el5fw6vBBWU/ETG8zzl1NeKMXs2JjA3zkkvqPn5KPey7Nn4lURz+kO9rGu3f6KdXD9c5j/xZfjTqP8AquJ/n9p9nb9Oyf8AH7x7vv65zH/iy/GnT9VxP8/tPsfp2T/j949yLiHjeV6tj6omWMmxZI2Mtd2gSMF2ute2/kVIsZdm/r1dWujjexrtr+unRf8AgGNxY7gMVVGbRyM17keja4c1x5AtIIPeCpDgpXiHmmTiDN9HpPQo4n3dK646Zw5WbzLRzA8CbbKJk5luxunfPgg5mfaxt1W+fBha3B6qeicz6S1wItp6IMBH2dTTcA8lTW8rHprirq9Pnrr66Sz9rMxabkV9Vpp366+ukw6cYmZX5Ne4t0aQAG7eg5rwyw/08CvePTVazIpiddfvExq94tFdnPimJ117/GJjXX871rcLOIUON0sFE8SR1UULG2k/vdEYDnNPbYarEcjfexWgiYmNYaqmqKo1iVjr6+iAgICAgICAgICAgICAgICAgIOE0rYIi5xDWtFy4kAADmSTyCCsM28a6PCbspQaqTlcHTEPxkXf+EWPagrKvxPF+Ib7yPLID7IvFDbb2ecvidVu1QsnaFjH3VTrPhHFLsYV69viNI8ZZnBMgU+H2dL+3f8AeFmD8HX538Fn8nbN65uo/bH3+vsusfZdq3vr/dP2+nulrGhjQAAAOQGwHgFUTMzOsrOIiOD6vj6IIxxIF8pS+8z+cK02PP8A9VPryV21Ozz6c3pw7EHYf+ji8sNi5zor9gfU6XfFpcPNbFl3jwulbR4bGxo2DR5m1yfM3WPv3JuXJqnxYLJu1Xb1Vc98/wDETxavnwXETCyV3RaQblgkdGDcWueduq57Fb2LNrIt9ZVT+7z0iV7jY9jKtRdrojpaz36RVp+dz7h7DjcccEYf9HY7VLI/nI65JHPrPVc8+5L0xjzVdrmOnMaREdxfmMWar1cx1kxpTEcKY/1/xLcuQGp4s4foHpRse+QjqboeBc+Jt+Idq97Iirq6pnhr/wBdNhRV1VUzw13fy2AVsvBAQEBAQEBAQEBAQEBAQEBAQEFKfpIYzJBTUtK0kRyapJLe1pLQxp7QCSbdoaepBi8vZLp8MiY5zRLLYEudu0H7reXPkdysfl7VvXZmmmejT8uPrLUY2zrVuImY1n84JOqpYiAgICCMcR/qlL7zPmBWeyO10+vJX7T7PPpzfKXE4KbgCyCXUZKh8jYWN3c57Z9QNvsght/EDrWxmYiNZZWZiI1l4MFZViJnTmJrQANIaS7YdbtVgfisxkzjaz1UTM+Pd9NGNy5xNZ6mJmfHXd6RpryZFtOyNz3Bgu/1iLXdtsCVF6yqdImd0cPkh9bXV0aZndHDwhEssx1lRiQoqK0hc47PaQYRf0jKeTQD436tyAtDOLbyZ6yuN+7hO6fz0lqpwrWXMXbkaTu4Tuny7+Ur64e5FblKKSR8nT1U39rKRbbqjYOpo/Ow5AACfRRTRTFNMaRCyt26bdMU0xpEJivT2ICAgICAgICAgICAgICAgICAgpz9JLDulwOkntvHK6M+EjNW/nH+aDzZXq/p2Xqd97kxgE97Rpd+YKwudb6vIrp+fPe2GJc6dmmr5MooiSICAgIIxxH+qUvvM+YFZ7I7XT68lftPs8+nNDYdeH4dhNTIHGmDZWAgEhr+nlLvA2cw9+k9i1WVbquWaqKeMsZm2ar1iqijjLMR4eM51Fa7pnMpKOmMri3fU/SXNFjbnZ3P7Heo+z8XqretUfulE2XhdRb6Vcfun6x8mF4f17xWPjLv2egusTs0gtFxfkLFcdq2aZoiuI366I+27FE26bkR+7XTz4rY4HwmoxXE6lo/YyOjjY7qc5jXaiO21x/EpuHbqt2KaauKxwLVVvHopr46LbUlMEBAQEBAQEBAQEBAQEBAQEBAQEEO4u4b+s+HlY3rYwSj/puDz/lDh5oKm4W1fT5fcw845CB4OAcPz1LKbct9G/FXjHLd7NJsi5rZmnwlMlSrVicSzHT4bUNjc8GRzg0Mb6Trkgb/AGefXZTLODfu0zXTG6O+eH+0W7mWrdUUzO/wZZQ0oQEEY4j/AFSl95nzArPZHa6fXkr9p9nn05pHw9rKfD+CHS1TGSRM6Uljw1weeldpYAdrl1gPFbJlkHxtxyjwrjpyAyoxKTp5GgWLIhYsZbm25Ddj2vCD18FeH1Pmmjnnq2vdG14jY0PcwOIbqfqLbE847WI60GwVDRx4fSNjiY2NjBZrWgNAHcAg70BAQEBAQEBAQEBAQEBAQEBAQEBB1VdO2rpXxuF2vaWuHc4EH8ig1bmjquF+PSxSx62P9Um7WyBp9F7Hb2O+43texUHOwacqmImdJjhKXiZlWPMzEaxLvp8RxTPVQY6OJzWXs7Rs0e/ObW8Ba/YVyxtlWLO+Y6U/P2/6639pXru6N0fL3YvMGVJMn5qpYJXsfI4RyO0Xs3VKRpudz6t72HNTr/wqvKeSJZ+JT5xzW8vz9tBAQRniP9UpfeZ8wKz2R2un15K/afZ59ObF5Egdi+XYXVto8Kw9zpX3/v5S4lrLH1rag2w+0RzftsmWRTMmLz5/zgXhpL5XCOGIey29mMv+ZPaSUG0mTsAbljLcFM3fo2+k77Tibvd5uJ8BYIMygICAgICAgICAgICAgICAgICAgICAg654mzR2eGuHY4Aj4FBWeMZvkx4zQ4bJHS0kG1RiLgBGztZAOT3d/fta7XEKVxyWlmzdD9DfNIwOYHyzEl8r+lJdJvuAQW2BA5brlf8AhVeU8nWz8SnzjmuJfn7aCAgjHEgXylL7zP5wrTY/aqfXkrtqdnn05qxmxyorcFgotRMMbiWRtB9Jz3E6nD2nb2HZ5m+xZdfHBrhucuxfS6pv+8vFmMP900je/wB9w59g26ygtVAQEBAQEBAQEBAQEBAQEBAQEBAQEBAQVjxTzIKrFYMJjmbD9I3qZi4NEcViSwOOwc4Ndse4e0gpfOuYxjVTHS0bXMooDop4Wg3eeRmeOb5HknnuL9pNw8+I5amyvmCkjqABJII5S0G5aHSkBrj9r0d7dq5X/hVeU8nWz8SnzjmuZfn7aCAgjHEf6pS+8z5gVnsjtdPryV+0+zz6c0n4DZZpW5XirDE11Q5zx0jvSLQ15aNAOzNusbm62TLLYQEBAQEBAQEBAQEBAQEBAQEBAQEBAQEFK8QcdqMczlPRsmfDTUwYHiN2l0rnNDrOcN9IuRb7vadoGflzYojo8ZVu086caiOjG+VH4kwMr5A0WAe4AbmwDiOZ3Kl2pmaKZnwhNszM26ZmdZ0hmsjYkcvY7HWuhE0cDxrB6tQLQ5u/rDci997dxX2blMVRTM75/h9qu0U1xRM75109E443SCXiXRuG4MMJB7jPIQvN/wCFV5TySbPxKfOOaYL8/bQQEEY4j/VKX3mfMCs9kdrp9eSv2n2efTmn3An928HvyfNctkyywUBAQEBAQEBAQEBAQEBAQEBAQEBAQEFbcUc2vie2go5NM8gvNK07wR+I9WR3V1gb7XBUfJyKbFHSn0RcvKpxrc11enzlX+G4MzDKgujJAc2zwfS1EEkP1du5us5fy671Olfju9mSyM2vIp0ucYnWPl8vze6a7LVPXVJe5h1HnpJbfxAX21n37dPRidz1Z2nkWqOhTVuYjMGmPBnQ08D+iaQ6VwBYLBwvYuF3O2G9jaynYes3ouXqv3Twj/nBY4Gs5EXciuOlPCNdZ+26PLxZTizWR4hnjDZYv7OSlp3M90yvIB77K3yPhVeU8mps/Ep845p0vz9tBAQRjiP9UpfeZ8wKz2R2un15K/afZ59OafcCf3bwe/J81y2TLLBQEBAQEBAQEBAQEBAQEBAQEBAQEBBSvELNFTjGcZqCGd9NDA0azGdMkpLWk+lza0agLDzvcAQ83KnHo6URrr9EDaGZOLbiqI1mZ9PVEi+PDLwUoDp3nc31ae2SV3dfl38t1T6XL3/7X5/bH3+UefioNLuRPX5M/sj01+VMfPxZdkzYZmRFxc8tvvuSBsXOPVc/mVCmiqqJuRGka/kQr5t1V01XYjSnXn3Q68SxSLDGAyOsT6rQLuPgAvVjGuXp0oh7xsS7kTpbj2dLapuM4C9zAbPY8AHnyIsvc26se/FNXdMOk2qsXJppr7pj3RLFatlVWYRofq0U8Ub+1rhVSksI6iLjyIPWtPf+FV5Tybyx8Snzjmt9fn7aCAgjHEf6pS+8z5gVnsjtdPryV+0+zz6c0+4E/u3g9+T5rlsmWWCgICAgICAgICAgICAgICAgICAgICCiOP8AQw0+ZKKQNMUk9xNM0kXa0saL9Vw0nfssOoLnd16E6Rru4OV7Xq6tI1nTdHz7mJfNTZfoLtDQ08g2xc89x9o95Waii/lXNJ+/CPZj4oyc27pVvn58I9nLB6d4L5pgGySW9H7DB6rL/EnvK85FdOkWre+I+898vmVco0ps2t9NPf4zPGfZO+DOEMraWbEZGBz5ZHMgcRctiYdPo39Ul2u9uxaTGsxZtRR9fNrMPHixZpo7+/z71eVcRyLj9RS1IcyIyOkgks4tcwnaxA7LXtyIKgbRw67sxXb496t2ts+u9VFy1Gs8Jj+USxF7Js1RPjY5rJHsc0lpbr9Oxe0HqLgd+0FSLdFyjEmm5x0nktdlW7tuiii7xiY57oXQsQ/QBAQRjiP9UpfeZ8wKz2R2un15K/afZ59OafcCf3bwe/J81y2TLLBQEBAQEBAQEBAQEBAQEBAQEBAQEBBiMzZaps0UHRVMYe0G7Tctc09rXDcf160FXZr4JspcOEmGukNQx4cGSvaQ4D2WnSAHXsRfZfKoiqJie98qpiqmaZ4Sw1NkzGMxvEMsLKSI7SSEgkjrDWhxJv2beKgWNnWrVfT4+Gqsx9k2bNfT3zMcNe5e2EYczCMMigiFo4mBjR3AWuT1k8ye0qwWjtqaVlWy0jGvHOzmhw+BQa/ccWhnE6jAFgIYQAOr9vJsuV/4VXlPJ1s/Ep845pevz9tBAQRjiP8AVKX3mfMCs9kdrp9eSv2n2efTmn3An928HvyfNctkyywUBAQEBAQEBAQEBAQEBAQEBAQEBAQEBAQEBBrzx0NuJ9J/yYf/ACJFyvxraq8p5Oln4lPnCXL8/bUQEEY4kG2UpfeZ/OFabH7VT68ldtTs8+nNPuBP7t4Pfk+a5bFl1goCAgICAgICAgICAgICAgICAgICAgICAgICDXv9I+eI5lpQz+2bCekP3S+8Y8QekP4ggiFLxEq4og20TyNrua7UfHS4A/BVFexcaqrWNY8p94lZ0bVv0xpun882W/2oxX/gj/28/wD7Lz+h4/jV9Y9nr9Xv+Eff3dVVnPEqOHVJStY3lqfDM0eFy5P0PH8avrHsfq9/wj7+6OY/myox6EMkLWsBvpYCAT1E3JJ+Kl4uz7ONPSo4/NGyM67fjSrh8mzHCiKKLh5Q9D6piud7+mXEy790mseSnIaWoCAgICAgICAgICAgICAgICAgICAgICAgICDX/P8AigblGqqRpMuJ1bo2uI3FPTuLGht+VyxpJH+J4IInwcwIY9nyAOF2Q3nf+AjSP4yzyug2sQRbihhoxXINay1yIjILc7x/tBb+G3mg1LmpXwRsc5jmh41MJaQHC9rtJ9YX6wg2I/R3xX6XlCWAneCU2HY2Qah/mEiC1UBAQEBAQEBAQEBAQEBAQEBAQEBAQEBAQYzMeNxZcwaWpnJEcYubbkkkBrWjrJJA80FH4pxIxXHqeSaBzKOna1zmgNa97gAebnA3O3MBoUS7mW6LkW+MzMfdBvZ9q3dizxqmYjy18VSSTukia0ucWsvpaSSG3NzpHVc77KWnJRw/xqsy7PNUUmg6GtErHtB1tuTYdY9UnYjl1rjcv0W6qaav7uCPeybdqumiv+7h+erZvJmZI815eiqYxp1izmE3LHA2c2/XvyPWCCuyQr7iFxOkbir6DDmNklF2TSuGprNrOa0XtcHm43F9rErndu0WqelXO5yv36LNE11zpCvMxVUdfwmo2Pez6TR1T4C0uGvQ4PdcN5lu0Yvb2V6pqiqIqjve6KorpiqOEotlKkkq8UIimfA8MLg9hII3aLXBB6+1cMvI/wDPR09Nd6LnZf8A5bcV6a79Fy8O871lLmePD65/TtlB6Ga1nAhpNnH2gdJG9yCRuRy+42TTfo6VL7h5dGTR06d3jC41ISxAQEBAQEBAQEBAQEBAQEBAQEBAQEEZx3P+HYBIWz1UYeDYsZeRwNr2LWAlvnZBXPEzPtFmzKstPEKouu18b+gOglpuAbuBsRcXtte68TcoidJmHOb1uJ0mqPqhWXsZhqcMbTTeg8N6MtddocLW2PUSOrbuVFl4t2i5N63vjXXd3M3nYV6i9ORa3xrrrHd6OMuRInSXbJIB2WafzX2Nr3NN9MFO3bsRvpjV7XfR8q4Y5oPpEE2Ju55tYbdQXGOvzbsTMbo+kOEf+jaN6JmN0fSFt8FsG/U+QYPSDzOTOdJuBrAAbftAaL991pWvUpDI3K2da2Cdzd5COkB1D1i4XI5XDhfsIseRVdtLHrvURNHd3Kna+Jcv24m3vmO5lJ8v0uKP6XSDq3LmPNjvudjZVFObk2Y6GvDxhR0bQy8eOr1007pjg5ltNlilLrBgPi5zu7ff+i+RORmVacdPpDzE5WfX0eOnpEfn1eXJ+Z6YZvbW1PS6YARDDFGXuJc0gve7YAAE7A87dm97i2KcajozO+eLS4eNRh2+jM754/6WzR8Y8LqJNL5ZITe37SJ4+JaHW81Midd8J0TExrCa4bicOK0okglZKw+0xwcPC45HuR9etAQEBAQEBAQEBAQEBAQEBAQEHwmwQULnHPlTnPF5aWikMNGw2fK24dJvYnUNw09TRzG5O9hGysqnHo1nj3Qh5uZRi0dKd8zwh4MLwKDDGjQwF323bu+PV5WWcv5l29/VO7wjgyeTn378/uq3eEcPzzZK6ioboqqOOsZaRjXj7wB+B6l0t3a7c60To62r1y1OtFUw500ApoGsbezdhckm3Zc77L5crmurpTxeblyblU1VcZeHE54MKgfI8MBcDyDQ55ty5Xd/9XexRev1RRTM6R9ISsa3kZFVNFMzMR9I9k44RyTYfwgfIGlzmieSFvbYEgDxeHfFaxt1YZDeyfD5LkOlMhc8ndxuBYm+56/O6oNrdOLsT3abv5ZfbfWReif7dN3h80pVQo3gjweFsmpzekf1vk9N357N8AApNWVdmOjE6R4Ru/PVKqzb0x0aZ6MeEbo959dXuaNI22Ued/FFmdeLrqKdlSyz2NeOxwB/1Xqi5VROtM6Pdu7XbnWiZjyR+qE2S6sVlA8x2IEkdyWOF9g5t/SaSbW6r3Fuq82fnVXJ6u5x7paTZe0qrtXVXePdP8S2FyjjzMzZdgqmCwkbct56XAlr2367OBF+tW69ZhAQEBAQEBAQEBAQEBAQEBAQYLPkjoclV7mEhwppSCOY/Zu3CDX3h8W/qZ1vW6Q6v4Rbyt/VZ7a3S66NeGm5ldudLr414abv5SdVSlF9GErcyxxVAjha6olOwZGC657Li9/IFWFjZt25vndHz9lrjbIv3d9X7Y+fH6e+j2UmVMczAPRhbSRnrkcGO8xu8H8IVra2ZZo475+fsurGx8e3vqjpT8+H099Uqy9wPiiqRLX1D6l2x0Nu1p7nPJLnjw0qfTTFMaRGizppppjSmNIWxT0zKWmbGxrWsaA1rWgBoAFg0AbAW6l9elWZh4HU1bVOkpZ5KVxOrTpEjB3NF2ubv9427EmNd0vkxExpLBVPCnFsNjJp6yOa3svLgT3DWHAfxBRa8KxXxpj03ckO5s/GucaI9N3JHqrFKrL8wZiNLJDc2Egbdh8Dctd+Fx8FXX9k99qfSfdU5Ow++zV6T7srRV8dfHeN7XjuO48RzHmqm7ZuWp0rjRSXse7ZnS5TMPSuTiwWcq5tLgr2kjVINLW+YubdgHX22Vhs2zVXeiqOELTZNiq5kRVHCnit3gvhrsN4d0weLGTVLbue4lnxbpPmtM2CcICAgICAgICAgICAgICAgICDhNEJ4XNcAWuBBB5EEWIPkg1tzRw8xDJmMPko2STU7j6Lo2mQht76JYxc3H2rWPO4JsOV6xRep6NcOGRjW79PRuRq8bcSxR4sMPlLu6nn/wBFX/pFrX+qft7Kv9Csa/1T9vZJ8B4ZYjmd4dXyGlg59E23SOHZpFw3xfcjsUyzh2bO+mN/j3p+PgWLG+inf4zx/PJcOW8rUuWaXRTQtj+07m93vPO7v6X2UlMZlAQEBAQdNXSsradzJGNkY4Wc17Q5pHYWnYoK7x/gvQ4i8vpzJSSbkGM6mX7ejcdvBrmr5MRMaS+TETGkoxJwexKBxEeIsc3tf0oPw9K3kVwnEsTOs0R9EarBxqp1miPoyWV+CTYMQE2IT/SSNxGNWkkHbW9xu8d1h33Gy700xTGlMaQkUUU0RpTGkLea3SLDYL69PqAgICAgICAgICAgICAgICAgICAgICAgICAgICAgICAgICAgICAgICAg/9k="/>
          <p:cNvSpPr>
            <a:spLocks noChangeAspect="1" noChangeArrowheads="1"/>
          </p:cNvSpPr>
          <p:nvPr/>
        </p:nvSpPr>
        <p:spPr bwMode="auto">
          <a:xfrm>
            <a:off x="1679575" y="460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107" name="AutoShape 21" descr="data:image/jpeg;base64,/9j/4AAQSkZJRgABAQAAAQABAAD/2wCEAAkGBxQHBhIUExQVFRUWFx4YGBcYFxYXGxsgHRQYGhoXGRYcHCgkGB8lGxoWJjMjJSkrOi4uFyUzODM4NygtLysBCgoKDg0OGxAQGzImICQsLDgtNjU0LzgsMjUtLissLC0sLSwsLCwvLywsMCw0NCwsNC8sLCwsMCwsMDQsLCwsL//AABEIAMcA/gMBEQACEQEDEQH/xAAcAAEAAgIDAQAAAAAAAAAAAAAABgcFCAIDBAH/xABGEAABAwIEAgYGBgcFCQAAAAABAAIDBBEFBhIhBzETQVFhcYEiMkJykbMUNlJigqEIFSM3krLBM0NTorEWJFRzg5S00uH/xAAbAQEAAwEBAQEAAAAAAAAAAAAABAUGAwIBB//EADURAQABAwEECAUDBQEBAQAAAAABAgMEEQUhMbESEzRBUXGB0TNhkaHwFSLBMkJS4fEUJCP/2gAMAwEAAhEDEQA/ALxQEBAQEBAQEBAQEBAQEBAQEBAQEHB8rWOALgCeQJAv4dqDmgICAgICAgICAgICAgICAgICAgICAgICAgICAgICAg1jq8MGbayqqZ5HukkmeIze4Y1ryGtA7Byt2fFVGZtCuze6NMbo4qLP2pcx78UUxGkcfnqurhLi0mL5KiMztUsTnQvcSSSY3WBJPM6dNz1ndW1NUVREx3ruiqK6YqjhKZL69CAgICAgICAgICAgICAgICAgICAgICAgICAgICDwY9ijMEwWaokNmxMLz32Gw8SbDzQa/wCV4/omXoi8+yXkn7xLrnyIWWzqusyKtPL+ObF7Rq63Lq6Pjp9N3NmOGHEqny/Rtp6mGWNs0z5On20Xe7Ykc7AaQSLrS2ujFMURPDc11no00xbidejEQvYG4XR2fUBAQEBAQEBAQEBAQEBAQEBAQEBAQfHO0i52AQV7m3i/Q4BqZE76VKPZiI0A/el5fw6vBBWU/ETG8zzl1NeKMXs2JjA3zkkvqPn5KPey7Nn4lURz+kO9rGu3f6KdXD9c5j/xZfjTqP8AquJ/n9p9nb9Oyf8AH7x7vv65zH/iy/GnT9VxP8/tPsfp2T/j949yLiHjeV6tj6omWMmxZI2Mtd2gSMF2ute2/kVIsZdm/r1dWujjexrtr+unRf8AgGNxY7gMVVGbRyM17keja4c1x5AtIIPeCpDgpXiHmmTiDN9HpPQo4n3dK646Zw5WbzLRzA8CbbKJk5luxunfPgg5mfaxt1W+fBha3B6qeicz6S1wItp6IMBH2dTTcA8lTW8rHprirq9Pnrr66Sz9rMxabkV9Vpp366+ukw6cYmZX5Ne4t0aQAG7eg5rwyw/08CvePTVazIpiddfvExq94tFdnPimJ117/GJjXX871rcLOIUON0sFE8SR1UULG2k/vdEYDnNPbYarEcjfexWgiYmNYaqmqKo1iVjr6+iAgICAgICAgICAgICAgICAgIOE0rYIi5xDWtFy4kAADmSTyCCsM28a6PCbspQaqTlcHTEPxkXf+EWPagrKvxPF+Ib7yPLID7IvFDbb2ecvidVu1QsnaFjH3VTrPhHFLsYV69viNI8ZZnBMgU+H2dL+3f8AeFmD8HX538Fn8nbN65uo/bH3+vsusfZdq3vr/dP2+nulrGhjQAAAOQGwHgFUTMzOsrOIiOD6vj6IIxxIF8pS+8z+cK02PP8A9VPryV21Ozz6c3pw7EHYf+ji8sNi5zor9gfU6XfFpcPNbFl3jwulbR4bGxo2DR5m1yfM3WPv3JuXJqnxYLJu1Xb1Vc98/wDETxavnwXETCyV3RaQblgkdGDcWueduq57Fb2LNrIt9ZVT+7z0iV7jY9jKtRdrojpaz36RVp+dz7h7DjcccEYf9HY7VLI/nI65JHPrPVc8+5L0xjzVdrmOnMaREdxfmMWar1cx1kxpTEcKY/1/xLcuQGp4s4foHpRse+QjqboeBc+Jt+Idq97Iirq6pnhr/wBdNhRV1VUzw13fy2AVsvBAQEBAQEBAQEBAQEBAQEBAQEFKfpIYzJBTUtK0kRyapJLe1pLQxp7QCSbdoaepBi8vZLp8MiY5zRLLYEudu0H7reXPkdysfl7VvXZmmmejT8uPrLUY2zrVuImY1n84JOqpYiAgICCMcR/qlL7zPmBWeyO10+vJX7T7PPpzfKXE4KbgCyCXUZKh8jYWN3c57Z9QNvsght/EDrWxmYiNZZWZiI1l4MFZViJnTmJrQANIaS7YdbtVgfisxkzjaz1UTM+Pd9NGNy5xNZ6mJmfHXd6RpryZFtOyNz3Bgu/1iLXdtsCVF6yqdImd0cPkh9bXV0aZndHDwhEssx1lRiQoqK0hc47PaQYRf0jKeTQD436tyAtDOLbyZ6yuN+7hO6fz0lqpwrWXMXbkaTu4Tuny7+Ur64e5FblKKSR8nT1U39rKRbbqjYOpo/Ow5AACfRRTRTFNMaRCyt26bdMU0xpEJivT2ICAgICAgICAgICAgICAgICAgpz9JLDulwOkntvHK6M+EjNW/nH+aDzZXq/p2Xqd97kxgE97Rpd+YKwudb6vIrp+fPe2GJc6dmmr5MooiSICAgIIxxH+qUvvM+YFZ7I7XT68lftPs8+nNDYdeH4dhNTIHGmDZWAgEhr+nlLvA2cw9+k9i1WVbquWaqKeMsZm2ar1iqijjLMR4eM51Fa7pnMpKOmMri3fU/SXNFjbnZ3P7Heo+z8XqretUfulE2XhdRb6Vcfun6x8mF4f17xWPjLv2egusTs0gtFxfkLFcdq2aZoiuI366I+27FE26bkR+7XTz4rY4HwmoxXE6lo/YyOjjY7qc5jXaiO21x/EpuHbqt2KaauKxwLVVvHopr46LbUlMEBAQEBAQEBAQEBAQEBAQEBAQEEO4u4b+s+HlY3rYwSj/puDz/lDh5oKm4W1fT5fcw845CB4OAcPz1LKbct9G/FXjHLd7NJsi5rZmnwlMlSrVicSzHT4bUNjc8GRzg0Mb6Trkgb/AGefXZTLODfu0zXTG6O+eH+0W7mWrdUUzO/wZZQ0oQEEY4j/AFSl95nzArPZHa6fXkr9p9nn05pHw9rKfD+CHS1TGSRM6Uljw1weeldpYAdrl1gPFbJlkHxtxyjwrjpyAyoxKTp5GgWLIhYsZbm25Ddj2vCD18FeH1Pmmjnnq2vdG14jY0PcwOIbqfqLbE847WI60GwVDRx4fSNjiY2NjBZrWgNAHcAg70BAQEBAQEBAQEBAQEBAQEBAQEBB1VdO2rpXxuF2vaWuHc4EH8ig1bmjquF+PSxSx62P9Um7WyBp9F7Hb2O+43texUHOwacqmImdJjhKXiZlWPMzEaxLvp8RxTPVQY6OJzWXs7Rs0e/ObW8Ba/YVyxtlWLO+Y6U/P2/6639pXru6N0fL3YvMGVJMn5qpYJXsfI4RyO0Xs3VKRpudz6t72HNTr/wqvKeSJZ+JT5xzW8vz9tBAQRniP9UpfeZ8wKz2R2un15K/afZ59ObF5Egdi+XYXVto8Kw9zpX3/v5S4lrLH1rag2w+0RzftsmWRTMmLz5/zgXhpL5XCOGIey29mMv+ZPaSUG0mTsAbljLcFM3fo2+k77Tibvd5uJ8BYIMygICAgICAgICAgICAgICAgICAgICAg654mzR2eGuHY4Aj4FBWeMZvkx4zQ4bJHS0kG1RiLgBGztZAOT3d/fta7XEKVxyWlmzdD9DfNIwOYHyzEl8r+lJdJvuAQW2BA5brlf8AhVeU8nWz8SnzjmuJfn7aCAgjHEgXylL7zP5wrTY/aqfXkrtqdnn05qxmxyorcFgotRMMbiWRtB9Jz3E6nD2nb2HZ5m+xZdfHBrhucuxfS6pv+8vFmMP900je/wB9w59g26ygtVAQEBAQEBAQEBAQEBAQEBAQEBAQEBAQVjxTzIKrFYMJjmbD9I3qZi4NEcViSwOOwc4Ndse4e0gpfOuYxjVTHS0bXMooDop4Wg3eeRmeOb5HknnuL9pNw8+I5amyvmCkjqABJII5S0G5aHSkBrj9r0d7dq5X/hVeU8nWz8SnzjmuZfn7aCAgjHEf6pS+8z5gVnsjtdPryV+0+zz6c0n4DZZpW5XirDE11Q5zx0jvSLQ15aNAOzNusbm62TLLYQEBAQEBAQEBAQEBAQEBAQEBAQEBAQEFK8QcdqMczlPRsmfDTUwYHiN2l0rnNDrOcN9IuRb7vadoGflzYojo8ZVu086caiOjG+VH4kwMr5A0WAe4AbmwDiOZ3Kl2pmaKZnwhNszM26ZmdZ0hmsjYkcvY7HWuhE0cDxrB6tQLQ5u/rDci997dxX2blMVRTM75/h9qu0U1xRM75109E443SCXiXRuG4MMJB7jPIQvN/wCFV5TySbPxKfOOaYL8/bQQEEY4j/VKX3mfMCs9kdrp9eSv2n2efTmn3An928HvyfNctkyywUBAQEBAQEBAQEBAQEBAQEBAQEBAQEFbcUc2vie2go5NM8gvNK07wR+I9WR3V1gb7XBUfJyKbFHSn0RcvKpxrc11enzlX+G4MzDKgujJAc2zwfS1EEkP1du5us5fy671Olfju9mSyM2vIp0ucYnWPl8vze6a7LVPXVJe5h1HnpJbfxAX21n37dPRidz1Z2nkWqOhTVuYjMGmPBnQ08D+iaQ6VwBYLBwvYuF3O2G9jaynYes3ouXqv3Twj/nBY4Gs5EXciuOlPCNdZ+26PLxZTizWR4hnjDZYv7OSlp3M90yvIB77K3yPhVeU8mps/Ep845p0vz9tBAQRjiP9UpfeZ8wKz2R2un15K/afZ59OafcCf3bwe/J81y2TLLBQEBAQEBAQEBAQEBAQEBAQEBAQEBBSvELNFTjGcZqCGd9NDA0azGdMkpLWk+lza0agLDzvcAQ83KnHo6URrr9EDaGZOLbiqI1mZ9PVEi+PDLwUoDp3nc31ae2SV3dfl38t1T6XL3/7X5/bH3+UefioNLuRPX5M/sj01+VMfPxZdkzYZmRFxc8tvvuSBsXOPVc/mVCmiqqJuRGka/kQr5t1V01XYjSnXn3Q68SxSLDGAyOsT6rQLuPgAvVjGuXp0oh7xsS7kTpbj2dLapuM4C9zAbPY8AHnyIsvc26se/FNXdMOk2qsXJppr7pj3RLFatlVWYRofq0U8Ub+1rhVSksI6iLjyIPWtPf+FV5Tybyx8Snzjmt9fn7aCAgjHEf6pS+8z5gVnsjtdPryV+0+zz6c0+4E/u3g9+T5rlsmWWCgICAgICAgICAgICAgICAgICAgICCiOP8AQw0+ZKKQNMUk9xNM0kXa0saL9Vw0nfssOoLnd16E6Rru4OV7Xq6tI1nTdHz7mJfNTZfoLtDQ08g2xc89x9o95Waii/lXNJ+/CPZj4oyc27pVvn58I9nLB6d4L5pgGySW9H7DB6rL/EnvK85FdOkWre+I+898vmVco0ps2t9NPf4zPGfZO+DOEMraWbEZGBz5ZHMgcRctiYdPo39Ul2u9uxaTGsxZtRR9fNrMPHixZpo7+/z71eVcRyLj9RS1IcyIyOkgks4tcwnaxA7LXtyIKgbRw67sxXb496t2ts+u9VFy1Gs8Jj+USxF7Js1RPjY5rJHsc0lpbr9Oxe0HqLgd+0FSLdFyjEmm5x0nktdlW7tuiii7xiY57oXQsQ/QBAQRjiP9UpfeZ8wKz2R2un15K/afZ59OafcCf3bwe/J81y2TLLBQEBAQEBAQEBAQEBAQEBAQEBAQEBBiMzZaps0UHRVMYe0G7Tctc09rXDcf160FXZr4JspcOEmGukNQx4cGSvaQ4D2WnSAHXsRfZfKoiqJie98qpiqmaZ4Sw1NkzGMxvEMsLKSI7SSEgkjrDWhxJv2beKgWNnWrVfT4+Gqsx9k2bNfT3zMcNe5e2EYczCMMigiFo4mBjR3AWuT1k8ye0qwWjtqaVlWy0jGvHOzmhw+BQa/ccWhnE6jAFgIYQAOr9vJsuV/4VXlPJ1s/Ep845pevz9tBAQRjiP8AVKX3mfMCs9kdrp9eSv2n2efTmn3An928HvyfNctkyywUBAQEBAQEBAQEBAQEBAQEBAQEBAQEBAQEBBrzx0NuJ9J/yYf/ACJFyvxraq8p5Oln4lPnCXL8/bUQEEY4kG2UpfeZ/OFabH7VT68ldtTs8+nNPuBP7t4Pfk+a5bFl1goCAgICAgICAgICAgICAgICAgICAgICAgICDXv9I+eI5lpQz+2bCekP3S+8Y8QekP4ggiFLxEq4og20TyNrua7UfHS4A/BVFexcaqrWNY8p94lZ0bVv0xpun882W/2oxX/gj/28/wD7Lz+h4/jV9Y9nr9Xv+Eff3dVVnPEqOHVJStY3lqfDM0eFy5P0PH8avrHsfq9/wj7+6OY/myox6EMkLWsBvpYCAT1E3JJ+Kl4uz7ONPSo4/NGyM67fjSrh8mzHCiKKLh5Q9D6piud7+mXEy790mseSnIaWoCAgICAgICAgICAgICAgICAgICAgICAgICDX/P8AigblGqqRpMuJ1bo2uI3FPTuLGht+VyxpJH+J4IInwcwIY9nyAOF2Q3nf+AjSP4yzyug2sQRbihhoxXINay1yIjILc7x/tBb+G3mg1LmpXwRsc5jmh41MJaQHC9rtJ9YX6wg2I/R3xX6XlCWAneCU2HY2Qah/mEiC1UBAQEBAQEBAQEBAQEBAQEBAQEBAQEBAQYzMeNxZcwaWpnJEcYubbkkkBrWjrJJA80FH4pxIxXHqeSaBzKOna1zmgNa97gAebnA3O3MBoUS7mW6LkW+MzMfdBvZ9q3dizxqmYjy18VSSTukia0ucWsvpaSSG3NzpHVc77KWnJRw/xqsy7PNUUmg6GtErHtB1tuTYdY9UnYjl1rjcv0W6qaav7uCPeybdqumiv+7h+erZvJmZI815eiqYxp1izmE3LHA2c2/XvyPWCCuyQr7iFxOkbir6DDmNklF2TSuGprNrOa0XtcHm43F9rErndu0WqelXO5yv36LNE11zpCvMxVUdfwmo2Pez6TR1T4C0uGvQ4PdcN5lu0Yvb2V6pqiqIqjve6KorpiqOEotlKkkq8UIimfA8MLg9hII3aLXBB6+1cMvI/wDPR09Nd6LnZf8A5bcV6a79Fy8O871lLmePD65/TtlB6Ga1nAhpNnH2gdJG9yCRuRy+42TTfo6VL7h5dGTR06d3jC41ISxAQEBAQEBAQEBAQEBAQEBAQEBAQEEZx3P+HYBIWz1UYeDYsZeRwNr2LWAlvnZBXPEzPtFmzKstPEKouu18b+gOglpuAbuBsRcXtte68TcoidJmHOb1uJ0mqPqhWXsZhqcMbTTeg8N6MtddocLW2PUSOrbuVFl4t2i5N63vjXXd3M3nYV6i9ORa3xrrrHd6OMuRInSXbJIB2WafzX2Nr3NN9MFO3bsRvpjV7XfR8q4Y5oPpEE2Ju55tYbdQXGOvzbsTMbo+kOEf+jaN6JmN0fSFt8FsG/U+QYPSDzOTOdJuBrAAbftAaL991pWvUpDI3K2da2Cdzd5COkB1D1i4XI5XDhfsIseRVdtLHrvURNHd3Kna+Jcv24m3vmO5lJ8v0uKP6XSDq3LmPNjvudjZVFObk2Y6GvDxhR0bQy8eOr1007pjg5ltNlilLrBgPi5zu7ff+i+RORmVacdPpDzE5WfX0eOnpEfn1eXJ+Z6YZvbW1PS6YARDDFGXuJc0gve7YAAE7A87dm97i2KcajozO+eLS4eNRh2+jM754/6WzR8Y8LqJNL5ZITe37SJ4+JaHW81Midd8J0TExrCa4bicOK0okglZKw+0xwcPC45HuR9etAQEBAQEBAQEBAQEBAQEBAQEHwmwQULnHPlTnPF5aWikMNGw2fK24dJvYnUNw09TRzG5O9hGysqnHo1nj3Qh5uZRi0dKd8zwh4MLwKDDGjQwF323bu+PV5WWcv5l29/VO7wjgyeTn378/uq3eEcPzzZK6ioboqqOOsZaRjXj7wB+B6l0t3a7c60To62r1y1OtFUw500ApoGsbezdhckm3Zc77L5crmurpTxeblyblU1VcZeHE54MKgfI8MBcDyDQ55ty5Xd/9XexRev1RRTM6R9ISsa3kZFVNFMzMR9I9k44RyTYfwgfIGlzmieSFvbYEgDxeHfFaxt1YZDeyfD5LkOlMhc8ndxuBYm+56/O6oNrdOLsT3abv5ZfbfWReif7dN3h80pVQo3gjweFsmpzekf1vk9N357N8AApNWVdmOjE6R4Ru/PVKqzb0x0aZ6MeEbo959dXuaNI22Ued/FFmdeLrqKdlSyz2NeOxwB/1Xqi5VROtM6Pdu7XbnWiZjyR+qE2S6sVlA8x2IEkdyWOF9g5t/SaSbW6r3Fuq82fnVXJ6u5x7paTZe0qrtXVXePdP8S2FyjjzMzZdgqmCwkbct56XAlr2367OBF+tW69ZhAQEBAQEBAQEBAQEBAQEBAQYLPkjoclV7mEhwppSCOY/Zu3CDX3h8W/qZ1vW6Q6v4Rbyt/VZ7a3S66NeGm5ldudLr414abv5SdVSlF9GErcyxxVAjha6olOwZGC657Li9/IFWFjZt25vndHz9lrjbIv3d9X7Y+fH6e+j2UmVMczAPRhbSRnrkcGO8xu8H8IVra2ZZo475+fsurGx8e3vqjpT8+H099Uqy9wPiiqRLX1D6l2x0Nu1p7nPJLnjw0qfTTFMaRGizppppjSmNIWxT0zKWmbGxrWsaA1rWgBoAFg0AbAW6l9elWZh4HU1bVOkpZ5KVxOrTpEjB3NF2ubv9427EmNd0vkxExpLBVPCnFsNjJp6yOa3svLgT3DWHAfxBRa8KxXxpj03ckO5s/GucaI9N3JHqrFKrL8wZiNLJDc2Egbdh8Dctd+Fx8FXX9k99qfSfdU5Ow++zV6T7srRV8dfHeN7XjuO48RzHmqm7ZuWp0rjRSXse7ZnS5TMPSuTiwWcq5tLgr2kjVINLW+YubdgHX22Vhs2zVXeiqOELTZNiq5kRVHCnit3gvhrsN4d0weLGTVLbue4lnxbpPmtM2CcICAgICAgICAgICAgICAgICDhNEJ4XNcAWuBBB5EEWIPkg1tzRw8xDJmMPko2STU7j6Lo2mQht76JYxc3H2rWPO4JsOV6xRep6NcOGRjW79PRuRq8bcSxR4sMPlLu6nn/wBFX/pFrX+qft7Kv9Csa/1T9vZJ8B4ZYjmd4dXyGlg59E23SOHZpFw3xfcjsUyzh2bO+mN/j3p+PgWLG+inf4zx/PJcOW8rUuWaXRTQtj+07m93vPO7v6X2UlMZlAQEBAQdNXSsradzJGNkY4Wc17Q5pHYWnYoK7x/gvQ4i8vpzJSSbkGM6mX7ejcdvBrmr5MRMaS+TETGkoxJwexKBxEeIsc3tf0oPw9K3kVwnEsTOs0R9EarBxqp1miPoyWV+CTYMQE2IT/SSNxGNWkkHbW9xu8d1h33Gy700xTGlMaQkUUU0RpTGkLea3SLDYL69PqAgICAgICAgICAgICAgICAgICAgICAgICAgICAgICAgICAgICAgICAg/9k="/>
          <p:cNvSpPr>
            <a:spLocks noChangeAspect="1" noChangeArrowheads="1"/>
          </p:cNvSpPr>
          <p:nvPr/>
        </p:nvSpPr>
        <p:spPr bwMode="auto">
          <a:xfrm>
            <a:off x="1679575" y="460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8EA057C-0A59-344A-88DD-A4C3070311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8593" y="597866"/>
            <a:ext cx="4912247" cy="5248348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25549C4-3DC0-3D41-AEC1-6D66E88F979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486177B0-C14B-ED4C-8488-B7B06C7C77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GB"/>
              <a:t>Animals and pets</a:t>
            </a:r>
            <a:endParaRPr lang="en-GB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004DAEE-471E-904D-8763-5A4279586A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2047091-FC69-48B4-9800-D388740CAAC9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96448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60000" y="360000"/>
            <a:ext cx="8250600" cy="1325563"/>
          </a:xfrm>
        </p:spPr>
        <p:txBody>
          <a:bodyPr/>
          <a:lstStyle/>
          <a:p>
            <a:r>
              <a:rPr lang="fr-FR" altLang="en-US" dirty="0"/>
              <a:t>un chien</a:t>
            </a:r>
          </a:p>
        </p:txBody>
      </p:sp>
      <p:pic>
        <p:nvPicPr>
          <p:cNvPr id="9" name="un-chien.mp3" descr="un-chien.mp3">
            <a:hlinkClick r:id="" action="ppaction://media"/>
            <a:extLst>
              <a:ext uri="{FF2B5EF4-FFF2-40B4-BE49-F238E27FC236}">
                <a16:creationId xmlns:a16="http://schemas.microsoft.com/office/drawing/2014/main" id="{1F944E6C-6014-FA46-A4A7-380C5AC25437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50563" y="572294"/>
            <a:ext cx="812800" cy="812800"/>
          </a:xfr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19326">
            <a:off x="3119983" y="1358669"/>
            <a:ext cx="4972003" cy="4417894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FD9890B-D1F1-1A40-A920-56FA5AE04D66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1E5ABBEC-242A-F442-8282-0D27B513B7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GB"/>
              <a:t>Animals and pets</a:t>
            </a:r>
            <a:endParaRPr lang="en-GB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F5B50CC6-B167-1642-8BBE-DB777A8A16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2047091-FC69-48B4-9800-D388740CAAC9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74054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60000" y="360000"/>
            <a:ext cx="8250600" cy="1325563"/>
          </a:xfrm>
        </p:spPr>
        <p:txBody>
          <a:bodyPr/>
          <a:lstStyle/>
          <a:p>
            <a:r>
              <a:rPr lang="fr-FR" altLang="en-US" dirty="0"/>
              <a:t>un oiseau</a:t>
            </a:r>
          </a:p>
        </p:txBody>
      </p:sp>
      <p:pic>
        <p:nvPicPr>
          <p:cNvPr id="9" name="un-oiseau.mp3" descr="un-oiseau.mp3">
            <a:hlinkClick r:id="" action="ppaction://media"/>
            <a:extLst>
              <a:ext uri="{FF2B5EF4-FFF2-40B4-BE49-F238E27FC236}">
                <a16:creationId xmlns:a16="http://schemas.microsoft.com/office/drawing/2014/main" id="{C4461508-FAED-1547-B3AD-3927289E1C05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50563" y="572294"/>
            <a:ext cx="812800" cy="812800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2DFCEBE-DBE9-CA4B-BA00-88749786D40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94" t="36190" r="3619" b="30736"/>
          <a:stretch/>
        </p:blipFill>
        <p:spPr>
          <a:xfrm>
            <a:off x="4456253" y="378866"/>
            <a:ext cx="5820851" cy="6316945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D63ECF-1EF6-1B41-A546-CF25B29DF154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188549-1C95-F441-AA9F-C87E84CE66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GB"/>
              <a:t>Animals and pets</a:t>
            </a:r>
            <a:endParaRPr lang="en-GB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BEE7121-47BD-494F-93BE-7DE1FD000C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2047091-FC69-48B4-9800-D388740CAAC9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4517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60000" y="360000"/>
            <a:ext cx="8250600" cy="1325563"/>
          </a:xfrm>
        </p:spPr>
        <p:txBody>
          <a:bodyPr/>
          <a:lstStyle/>
          <a:p>
            <a:r>
              <a:rPr lang="en-GB" altLang="en-US" dirty="0"/>
              <a:t>un lapin</a:t>
            </a:r>
          </a:p>
        </p:txBody>
      </p:sp>
      <p:pic>
        <p:nvPicPr>
          <p:cNvPr id="9" name="un-lapin.mp3" descr="un-lapin.mp3">
            <a:hlinkClick r:id="" action="ppaction://media"/>
            <a:extLst>
              <a:ext uri="{FF2B5EF4-FFF2-40B4-BE49-F238E27FC236}">
                <a16:creationId xmlns:a16="http://schemas.microsoft.com/office/drawing/2014/main" id="{4CEBE159-BEC9-4B4A-BAF9-858E70A39342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50563" y="572294"/>
            <a:ext cx="812800" cy="812800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E068BAF-D8CD-BC4B-B1A6-68C198E2EC2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75" t="10469" r="14825" b="1438"/>
          <a:stretch/>
        </p:blipFill>
        <p:spPr>
          <a:xfrm>
            <a:off x="4561725" y="441789"/>
            <a:ext cx="3534311" cy="5557928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F971131-820C-794D-8723-8F62A4F232BF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839F66BF-3180-9049-B53A-FE21099B0E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GB"/>
              <a:t>Animals and pets</a:t>
            </a:r>
            <a:endParaRPr lang="en-GB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F1DC5C18-D231-E840-A4D8-67F3864E35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2047091-FC69-48B4-9800-D388740CAAC9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93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60000" y="360000"/>
            <a:ext cx="8250600" cy="1325563"/>
          </a:xfrm>
        </p:spPr>
        <p:txBody>
          <a:bodyPr/>
          <a:lstStyle/>
          <a:p>
            <a:r>
              <a:rPr lang="en-GB" altLang="en-US" dirty="0"/>
              <a:t>un serpent</a:t>
            </a:r>
          </a:p>
        </p:txBody>
      </p:sp>
      <p:pic>
        <p:nvPicPr>
          <p:cNvPr id="9" name="un-serpent.mp3" descr="un-serpent.mp3">
            <a:hlinkClick r:id="" action="ppaction://media"/>
            <a:extLst>
              <a:ext uri="{FF2B5EF4-FFF2-40B4-BE49-F238E27FC236}">
                <a16:creationId xmlns:a16="http://schemas.microsoft.com/office/drawing/2014/main" id="{206F2B82-6B49-B746-9E58-F2FF309FE5D9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50563" y="572294"/>
            <a:ext cx="812800" cy="812800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A23C8DD-17FC-C84C-AE2C-388261C1DA4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86" t="9367" r="54527" b="68352"/>
          <a:stretch/>
        </p:blipFill>
        <p:spPr>
          <a:xfrm>
            <a:off x="4165036" y="828205"/>
            <a:ext cx="4937867" cy="5295193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9522CEE4-7679-FB4A-B9F1-0031733B3DB4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791DD878-6139-AC41-B7EB-66C5A674A8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GB"/>
              <a:t>Animals and pets</a:t>
            </a:r>
            <a:endParaRPr lang="en-GB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F14E924-B4FB-8843-AA7A-6A588CE7B5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2047091-FC69-48B4-9800-D388740CAAC9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3083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60000" y="360000"/>
            <a:ext cx="8250600" cy="1325563"/>
          </a:xfrm>
        </p:spPr>
        <p:txBody>
          <a:bodyPr/>
          <a:lstStyle/>
          <a:p>
            <a:r>
              <a:rPr lang="fr-FR" altLang="en-US" dirty="0"/>
              <a:t>une souris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1122113-0711-C940-AC91-A0F3305AA4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8827" y="1549688"/>
            <a:ext cx="7885273" cy="4021489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84A655-930F-7442-AFAE-C155B500092F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28B3DA-3C54-F34E-A9D4-B27ED07F95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GB"/>
              <a:t>Animals and pets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B6B96D-4E4C-2345-A3EB-8F5D9B82E7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2047091-FC69-48B4-9800-D388740CAAC9}" type="slidenum">
              <a:rPr lang="en-GB" smtClean="0"/>
              <a:pPr/>
              <a:t>18</a:t>
            </a:fld>
            <a:endParaRPr lang="en-GB" dirty="0"/>
          </a:p>
        </p:txBody>
      </p:sp>
      <p:pic>
        <p:nvPicPr>
          <p:cNvPr id="11" name="souris.mp3" descr="souris.mp3">
            <a:hlinkClick r:id="" action="ppaction://media"/>
            <a:extLst>
              <a:ext uri="{FF2B5EF4-FFF2-40B4-BE49-F238E27FC236}">
                <a16:creationId xmlns:a16="http://schemas.microsoft.com/office/drawing/2014/main" id="{A3102FA1-7D8B-D842-A496-27F9F7DA4FB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50400" y="5904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081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E0444E7-628B-BD42-99B4-D99719C0229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68" t="69358" r="6292" b="10923"/>
          <a:stretch/>
        </p:blipFill>
        <p:spPr>
          <a:xfrm>
            <a:off x="2580482" y="1022781"/>
            <a:ext cx="7150100" cy="5076010"/>
          </a:xfrm>
          <a:prstGeom prst="rect">
            <a:avLst/>
          </a:prstGeom>
        </p:spPr>
      </p:pic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360000" y="360000"/>
            <a:ext cx="8250600" cy="1325563"/>
          </a:xfrm>
        </p:spPr>
        <p:txBody>
          <a:bodyPr/>
          <a:lstStyle/>
          <a:p>
            <a:r>
              <a:rPr lang="fr-FR" altLang="en-US" dirty="0"/>
              <a:t>une tortue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F78DAF1A-E39D-FC4F-AB3B-49F16E8FAC2C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67C0719-2BDD-AE4E-8AD8-977A84BBB2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GB"/>
              <a:t>Animals and pets</a:t>
            </a:r>
            <a:endParaRPr lang="en-GB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A8C8AF6-D03A-5A4B-B29D-592830432D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2047091-FC69-48B4-9800-D388740CAAC9}" type="slidenum">
              <a:rPr lang="en-GB" smtClean="0"/>
              <a:pPr/>
              <a:t>19</a:t>
            </a:fld>
            <a:endParaRPr lang="en-GB" dirty="0"/>
          </a:p>
        </p:txBody>
      </p:sp>
      <p:pic>
        <p:nvPicPr>
          <p:cNvPr id="4" name="une tortue.mp3" descr="une tortue.mp3">
            <a:hlinkClick r:id="" action="ppaction://media"/>
            <a:extLst>
              <a:ext uri="{FF2B5EF4-FFF2-40B4-BE49-F238E27FC236}">
                <a16:creationId xmlns:a16="http://schemas.microsoft.com/office/drawing/2014/main" id="{329818DE-582B-344C-B79B-EEAA646301F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50400" y="5904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83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AutoShape 5" descr="9k="/>
          <p:cNvSpPr>
            <a:spLocks noChangeAspect="1" noChangeArrowheads="1"/>
          </p:cNvSpPr>
          <p:nvPr/>
        </p:nvSpPr>
        <p:spPr bwMode="auto">
          <a:xfrm>
            <a:off x="1679575" y="46038"/>
            <a:ext cx="3048000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077" name="AutoShape 7" descr="9k="/>
          <p:cNvSpPr>
            <a:spLocks noChangeAspect="1" noChangeArrowheads="1"/>
          </p:cNvSpPr>
          <p:nvPr/>
        </p:nvSpPr>
        <p:spPr bwMode="auto">
          <a:xfrm>
            <a:off x="1679575" y="46038"/>
            <a:ext cx="3048000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078" name="AutoShape 9" descr="9k="/>
          <p:cNvSpPr>
            <a:spLocks noChangeAspect="1" noChangeArrowheads="1"/>
          </p:cNvSpPr>
          <p:nvPr/>
        </p:nvSpPr>
        <p:spPr bwMode="auto">
          <a:xfrm>
            <a:off x="1679575" y="46038"/>
            <a:ext cx="3048000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1398D47-ED42-5945-BB6F-14973C410D9F}"/>
              </a:ext>
            </a:extLst>
          </p:cNvPr>
          <p:cNvSpPr txBox="1">
            <a:spLocks/>
          </p:cNvSpPr>
          <p:nvPr/>
        </p:nvSpPr>
        <p:spPr>
          <a:xfrm>
            <a:off x="838200" y="4098493"/>
            <a:ext cx="10741203" cy="17723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GB" altLang="en-US" sz="4000" dirty="0">
                <a:solidFill>
                  <a:srgbClr val="0070C0"/>
                </a:solidFill>
                <a:latin typeface="Comic Sans MS" panose="030F0702030302020204" pitchFamily="66" charset="0"/>
              </a:rPr>
              <a:t>To learn the names for some animals and pets in French.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7C8D642-BFD3-C740-80C7-05CB75F35E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427" y="575874"/>
            <a:ext cx="4035780" cy="259629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3012473-F128-9943-BE85-CA9EA293D9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5873"/>
            <a:ext cx="7880279" cy="1436943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E286EAB-8323-054E-8459-3F7483E6DBDF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838585D-BD51-4945-8D61-85447C7D35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GB"/>
              <a:t>Animals and pets</a:t>
            </a:r>
            <a:endParaRPr lang="en-GB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C1B7655-3FBC-8942-BA9F-F498DCE849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2047091-FC69-48B4-9800-D388740CAAC9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5185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D2D04E7-C355-4F49-A4CE-42BB6B3A4E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2913" y="1532006"/>
            <a:ext cx="7809287" cy="4348884"/>
          </a:xfrm>
          <a:prstGeom prst="rect">
            <a:avLst/>
          </a:prstGeom>
        </p:spPr>
      </p:pic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60000" y="360000"/>
            <a:ext cx="8250600" cy="1325563"/>
          </a:xfrm>
        </p:spPr>
        <p:txBody>
          <a:bodyPr>
            <a:normAutofit/>
          </a:bodyPr>
          <a:lstStyle/>
          <a:p>
            <a:r>
              <a:rPr lang="fr-FR" altLang="en-US" dirty="0"/>
              <a:t>un cochon d’Inde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B9C852C-5CC1-2E4E-A7F5-3DE2D30643A1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75514186-326C-6345-8439-BCD47B508F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GB"/>
              <a:t>Animals and pets</a:t>
            </a:r>
            <a:endParaRPr lang="en-GB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F9322EB9-0FB9-E443-B2F0-F53315F958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2047091-FC69-48B4-9800-D388740CAAC9}" type="slidenum">
              <a:rPr lang="en-GB" smtClean="0"/>
              <a:pPr/>
              <a:t>20</a:t>
            </a:fld>
            <a:endParaRPr lang="en-GB" dirty="0"/>
          </a:p>
        </p:txBody>
      </p:sp>
      <p:pic>
        <p:nvPicPr>
          <p:cNvPr id="4" name="un-cochon-dinde.mp3" descr="un-cochon-dinde.mp3">
            <a:hlinkClick r:id="" action="ppaction://media"/>
            <a:extLst>
              <a:ext uri="{FF2B5EF4-FFF2-40B4-BE49-F238E27FC236}">
                <a16:creationId xmlns:a16="http://schemas.microsoft.com/office/drawing/2014/main" id="{C5C61D2A-F922-A54C-815A-14018A1BD6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50400" y="5904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361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60000" y="360000"/>
            <a:ext cx="8250600" cy="1325563"/>
          </a:xfrm>
        </p:spPr>
        <p:txBody>
          <a:bodyPr/>
          <a:lstStyle/>
          <a:p>
            <a:r>
              <a:rPr lang="en-GB" altLang="en-US" dirty="0"/>
              <a:t>un </a:t>
            </a:r>
            <a:r>
              <a:rPr lang="en-GB" altLang="en-US" dirty="0" err="1"/>
              <a:t>poisson</a:t>
            </a:r>
            <a:endParaRPr lang="en-GB" altLang="en-US" dirty="0"/>
          </a:p>
        </p:txBody>
      </p:sp>
      <p:pic>
        <p:nvPicPr>
          <p:cNvPr id="9" name="un-poisson.mp3" descr="un-poisson.mp3">
            <a:hlinkClick r:id="" action="ppaction://media"/>
            <a:extLst>
              <a:ext uri="{FF2B5EF4-FFF2-40B4-BE49-F238E27FC236}">
                <a16:creationId xmlns:a16="http://schemas.microsoft.com/office/drawing/2014/main" id="{63C9C654-FE6A-8C42-AEED-ACA99EACEF71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50563" y="572294"/>
            <a:ext cx="812800" cy="812800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D4780C9-4B57-8345-8F37-31B20D434A6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28" t="67013" r="30147" b="16017"/>
          <a:stretch/>
        </p:blipFill>
        <p:spPr>
          <a:xfrm>
            <a:off x="3377921" y="884349"/>
            <a:ext cx="6894233" cy="5448667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C0BAFCB6-5B5D-254F-9D45-95BF0556E5C4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03157013-1827-A04E-A51B-85DEC0F343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GB"/>
              <a:t>Animals and pets</a:t>
            </a:r>
            <a:endParaRPr lang="en-GB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09153D6D-D2F9-F942-B915-B0E05A5E07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2047091-FC69-48B4-9800-D388740CAAC9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7436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60000" y="360000"/>
            <a:ext cx="8250600" cy="1325563"/>
          </a:xfrm>
        </p:spPr>
        <p:txBody>
          <a:bodyPr>
            <a:normAutofit/>
          </a:bodyPr>
          <a:lstStyle/>
          <a:p>
            <a:r>
              <a:rPr lang="en-GB" altLang="en-US" dirty="0" err="1"/>
              <a:t>une</a:t>
            </a:r>
            <a:r>
              <a:rPr lang="en-GB" altLang="en-US" dirty="0"/>
              <a:t> </a:t>
            </a:r>
            <a:r>
              <a:rPr lang="en-GB" altLang="en-US" dirty="0" err="1"/>
              <a:t>araignée</a:t>
            </a:r>
            <a:endParaRPr lang="en-GB" altLang="en-US" dirty="0"/>
          </a:p>
        </p:txBody>
      </p:sp>
      <p:pic>
        <p:nvPicPr>
          <p:cNvPr id="9" name="une-araignee.mp3" descr="une-araignee.mp3">
            <a:hlinkClick r:id="" action="ppaction://media"/>
            <a:extLst>
              <a:ext uri="{FF2B5EF4-FFF2-40B4-BE49-F238E27FC236}">
                <a16:creationId xmlns:a16="http://schemas.microsoft.com/office/drawing/2014/main" id="{0C883C3B-6ACF-054B-99AE-404BE798DAF1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50563" y="572294"/>
            <a:ext cx="812800" cy="812800"/>
          </a:xfr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0E0F1D3-1F60-5D4E-865D-67514056B6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6536" y="1819066"/>
            <a:ext cx="5798927" cy="4130522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40F9B5-491D-424C-91BD-6EA19E5D0673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868B7CB4-CC85-8D46-929F-7BB6EFE09D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GB"/>
              <a:t>Animals and pets</a:t>
            </a:r>
            <a:endParaRPr lang="en-GB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5AE7D4C-0A29-C346-AAAE-5A0F1DD376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2047091-FC69-48B4-9800-D388740CAAC9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7120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66065C5-3F6D-A342-8520-A25C34A470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793" y="4454550"/>
            <a:ext cx="2570131" cy="183068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B8376CD-5F56-1E4A-8E3D-6BA94F5C276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9798" y="3955844"/>
            <a:ext cx="3402534" cy="263990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8513EB1-F506-C54D-BD0F-866BA3F8F76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0676" y="4314567"/>
            <a:ext cx="3252034" cy="18110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2540801-3F91-BE45-BDB5-A2E4DCDBBE8B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384283" y="1954639"/>
            <a:ext cx="3252034" cy="278477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F89551D-3F7B-6747-94F9-337412ACA40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V="1">
            <a:off x="1494739" y="1894618"/>
            <a:ext cx="2075526" cy="2981849"/>
          </a:xfrm>
          <a:prstGeom prst="rect">
            <a:avLst/>
          </a:prstGeom>
          <a:noFill/>
          <a:ln w="76200"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AED3FAF-BE57-054D-BA21-899BB3482FB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58" t="68988" r="4580" b="9910"/>
          <a:stretch/>
        </p:blipFill>
        <p:spPr>
          <a:xfrm>
            <a:off x="-34248" y="144619"/>
            <a:ext cx="4428981" cy="2834521"/>
          </a:xfrm>
          <a:prstGeom prst="rect">
            <a:avLst/>
          </a:prstGeom>
          <a:noFill/>
          <a:ln w="76200">
            <a:noFill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8491EAF-C92E-C546-AD62-D05923FA23E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2" t="54955" r="68177" b="11712"/>
          <a:stretch/>
        </p:blipFill>
        <p:spPr>
          <a:xfrm>
            <a:off x="5635222" y="3011032"/>
            <a:ext cx="3699668" cy="345676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8E51F5A-A080-C64C-B9EA-69C979405E4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8041" y="-473573"/>
            <a:ext cx="3295469" cy="35462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610A077-7208-994C-A297-4BEA56C4C28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77107">
            <a:off x="8570028" y="636117"/>
            <a:ext cx="3143426" cy="318237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FE623B6-3C5B-B745-94FC-0E70ECA7985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79" t="34548" r="27200" b="43024"/>
          <a:stretch/>
        </p:blipFill>
        <p:spPr>
          <a:xfrm>
            <a:off x="6170446" y="95434"/>
            <a:ext cx="3130571" cy="3299375"/>
          </a:xfrm>
          <a:prstGeom prst="rect">
            <a:avLst/>
          </a:prstGeom>
        </p:spPr>
      </p:pic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5315BEDC-E4CA-2741-99F3-D0F1C4223DEE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31A7D1A4-47DA-314E-A06E-1BFB16C3B0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GB"/>
              <a:t>Animals and pets</a:t>
            </a:r>
            <a:endParaRPr lang="en-GB" dirty="0"/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76CC33C2-053D-C240-9261-F7AB9EB980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2047091-FC69-48B4-9800-D388740CAAC9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5393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0EB092B-A41D-3741-B5A7-7991638B4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8025245" cy="1325563"/>
          </a:xfrm>
        </p:spPr>
        <p:txBody>
          <a:bodyPr/>
          <a:lstStyle/>
          <a:p>
            <a:r>
              <a:rPr lang="en-GB"/>
              <a:t>Story for extension activity</a:t>
            </a:r>
          </a:p>
        </p:txBody>
      </p:sp>
      <p:pic>
        <p:nvPicPr>
          <p:cNvPr id="10" name="Picture 9" descr="A red and white flag&#10;&#10;Description automatically generated with low confidence">
            <a:hlinkClick r:id="rId2"/>
            <a:extLst>
              <a:ext uri="{FF2B5EF4-FFF2-40B4-BE49-F238E27FC236}">
                <a16:creationId xmlns:a16="http://schemas.microsoft.com/office/drawing/2014/main" id="{707740B3-863E-174C-B560-75CA746071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9400" y="235888"/>
            <a:ext cx="1625600" cy="1625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39A6678-B4D4-1944-8D7B-3AC271D67C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19326">
            <a:off x="1901612" y="2981365"/>
            <a:ext cx="2990639" cy="265734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7D06290-F41E-5F49-AD84-753D124C3FB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1080" y="2605244"/>
            <a:ext cx="2858553" cy="307605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6474583-BC63-EE4D-A635-19DB43EE0C5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7824" y="1961583"/>
            <a:ext cx="1226513" cy="873634"/>
          </a:xfrm>
          <a:prstGeom prst="rect">
            <a:avLst/>
          </a:prstGeom>
        </p:spPr>
      </p:pic>
      <p:sp>
        <p:nvSpPr>
          <p:cNvPr id="21" name="Date Placeholder 20">
            <a:extLst>
              <a:ext uri="{FF2B5EF4-FFF2-40B4-BE49-F238E27FC236}">
                <a16:creationId xmlns:a16="http://schemas.microsoft.com/office/drawing/2014/main" id="{534BE284-B5A8-0540-ACFA-83B4FE58B39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Footer Placeholder 21">
            <a:extLst>
              <a:ext uri="{FF2B5EF4-FFF2-40B4-BE49-F238E27FC236}">
                <a16:creationId xmlns:a16="http://schemas.microsoft.com/office/drawing/2014/main" id="{0818CD31-CCD4-1540-A520-80DA87F6BF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GB"/>
              <a:t>Animals and pets</a:t>
            </a:r>
            <a:endParaRPr lang="en-GB" dirty="0"/>
          </a:p>
        </p:txBody>
      </p:sp>
      <p:sp>
        <p:nvSpPr>
          <p:cNvPr id="23" name="Slide Number Placeholder 22">
            <a:extLst>
              <a:ext uri="{FF2B5EF4-FFF2-40B4-BE49-F238E27FC236}">
                <a16:creationId xmlns:a16="http://schemas.microsoft.com/office/drawing/2014/main" id="{9AD8A8D7-CC41-1649-974C-170561225B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2047091-FC69-48B4-9800-D388740CAAC9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8733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AEC1DDF-4FFC-5846-AFD3-F2BC750D73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589" y="-503434"/>
            <a:ext cx="6042981" cy="6502773"/>
          </a:xfrm>
          <a:prstGeom prst="rect">
            <a:avLst/>
          </a:prstGeom>
        </p:spPr>
      </p:pic>
      <p:pic>
        <p:nvPicPr>
          <p:cNvPr id="8" name="un-chat.mp3" descr="un-chat.mp3">
            <a:hlinkClick r:id="" action="ppaction://media"/>
            <a:extLst>
              <a:ext uri="{FF2B5EF4-FFF2-40B4-BE49-F238E27FC236}">
                <a16:creationId xmlns:a16="http://schemas.microsoft.com/office/drawing/2014/main" id="{7B3C32BA-04FA-D445-9ED1-3EFC01B953E1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50563" y="590550"/>
            <a:ext cx="812800" cy="812800"/>
          </a:xfrm>
        </p:spPr>
      </p:pic>
      <p:sp>
        <p:nvSpPr>
          <p:cNvPr id="30" name="Date Placeholder 29">
            <a:extLst>
              <a:ext uri="{FF2B5EF4-FFF2-40B4-BE49-F238E27FC236}">
                <a16:creationId xmlns:a16="http://schemas.microsoft.com/office/drawing/2014/main" id="{A7931EA5-D3F3-6249-8C08-A63E602DB239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Footer Placeholder 30">
            <a:extLst>
              <a:ext uri="{FF2B5EF4-FFF2-40B4-BE49-F238E27FC236}">
                <a16:creationId xmlns:a16="http://schemas.microsoft.com/office/drawing/2014/main" id="{282A6C24-C8E3-114E-921B-5B14EB5D58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GB"/>
              <a:t>Animals and pets</a:t>
            </a:r>
            <a:endParaRPr lang="en-GB" dirty="0"/>
          </a:p>
        </p:txBody>
      </p:sp>
      <p:sp>
        <p:nvSpPr>
          <p:cNvPr id="32" name="Slide Number Placeholder 31">
            <a:extLst>
              <a:ext uri="{FF2B5EF4-FFF2-40B4-BE49-F238E27FC236}">
                <a16:creationId xmlns:a16="http://schemas.microsoft.com/office/drawing/2014/main" id="{BE74723D-741B-0543-8D9D-1286B4A2FC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2047091-FC69-48B4-9800-D388740CAAC9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67615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77107">
            <a:off x="3896126" y="1133975"/>
            <a:ext cx="4399749" cy="4590050"/>
          </a:xfrm>
          <a:prstGeom prst="rect">
            <a:avLst/>
          </a:prstGeom>
        </p:spPr>
      </p:pic>
      <p:pic>
        <p:nvPicPr>
          <p:cNvPr id="8" name="un-chien.mp3" descr="un-chien.mp3">
            <a:hlinkClick r:id="" action="ppaction://media"/>
            <a:extLst>
              <a:ext uri="{FF2B5EF4-FFF2-40B4-BE49-F238E27FC236}">
                <a16:creationId xmlns:a16="http://schemas.microsoft.com/office/drawing/2014/main" id="{D19D7174-F3C6-DC45-A33A-6DB500ADDEC0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50563" y="590550"/>
            <a:ext cx="812800" cy="812800"/>
          </a:xfr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C1DDB84A-F88C-BD4D-A0C6-5418571FA7F7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FCFEAA9-EE28-EC4C-9ADE-B2BF273B2B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GB"/>
              <a:t>Animals and pets</a:t>
            </a:r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1C4EBD8-086A-4446-A0C0-A553DFA2C9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2047091-FC69-48B4-9800-D388740CAAC9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68147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70AC5B8-3FB2-4D4F-9D24-E558E7B57AB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2" t="54955" r="68177" b="11712"/>
          <a:stretch/>
        </p:blipFill>
        <p:spPr>
          <a:xfrm>
            <a:off x="2300440" y="-404977"/>
            <a:ext cx="6919783" cy="6465453"/>
          </a:xfrm>
          <a:prstGeom prst="rect">
            <a:avLst/>
          </a:prstGeom>
        </p:spPr>
      </p:pic>
      <p:pic>
        <p:nvPicPr>
          <p:cNvPr id="8" name="un-oiseau.mp3" descr="un-oiseau.mp3">
            <a:hlinkClick r:id="" action="ppaction://media"/>
            <a:extLst>
              <a:ext uri="{FF2B5EF4-FFF2-40B4-BE49-F238E27FC236}">
                <a16:creationId xmlns:a16="http://schemas.microsoft.com/office/drawing/2014/main" id="{04B62D73-4C53-A343-8B27-3557BCE9E485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50563" y="590550"/>
            <a:ext cx="812800" cy="812800"/>
          </a:xfr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455281-9D55-CA49-85D0-76EF085475F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C5D4684C-DA72-A24A-9B17-C3D00EB4E1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GB"/>
              <a:t>Animals and pets</a:t>
            </a:r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10BC8BF-E0DE-8340-BD73-158C28DA9D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2047091-FC69-48B4-9800-D388740CAAC9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5520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5219AF2-6E90-7141-9CEF-E5389FE7274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376" y="567074"/>
            <a:ext cx="6257361" cy="5513479"/>
          </a:xfrm>
          <a:prstGeom prst="rect">
            <a:avLst/>
          </a:prstGeom>
        </p:spPr>
      </p:pic>
      <p:pic>
        <p:nvPicPr>
          <p:cNvPr id="7" name="un-lapin.mp3" descr="un-lapin.mp3">
            <a:hlinkClick r:id="" action="ppaction://media"/>
            <a:extLst>
              <a:ext uri="{FF2B5EF4-FFF2-40B4-BE49-F238E27FC236}">
                <a16:creationId xmlns:a16="http://schemas.microsoft.com/office/drawing/2014/main" id="{D0D881FE-793A-6640-BEB2-E565F7E78E81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50563" y="590550"/>
            <a:ext cx="812800" cy="812800"/>
          </a:xfr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BE5F19-F7E8-C14C-8032-BB31C7AD7797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62C247-06A9-624B-92C3-9842DB774B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GB"/>
              <a:t>Animals and pets</a:t>
            </a:r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6CACC91-CB07-2F46-B94A-097D6C4797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2047091-FC69-48B4-9800-D388740CAAC9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94366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AutoShape 7" descr="data:image/jpeg;base64,/9j/4AAQSkZJRgABAQAAAQABAAD/2wCEAAkGBxQHBhIUExQVFRUWFx4YGBcYFxYXGxsgHRQYGhoXGRYcHCgkGB8lGxoWJjMjJSkrOi4uFyUzODM4NygtLysBCgoKDg0OGxAQGzImICQsLDgtNjU0LzgsMjUtLissLC0sLSwsLCwvLywsMCw0NCwsNC8sLCwsMCwsMDQsLCwsL//AABEIAMcA/gMBEQACEQEDEQH/xAAcAAEAAgIDAQAAAAAAAAAAAAAABgcFCAIDBAH/xABGEAABAwIEAgYGBgcFCQAAAAABAAIDBBEFBhIhBzETQVFhcYEiMkJykbMUNlJigqEIFSM3krLBM0NTorEWJFRzg5S00uH/xAAbAQEAAwEBAQEAAAAAAAAAAAAABAUGAwIBB//EADURAQABAwEECAUDBQEBAQAAAAABAgMEEQUhMbESEzRBUXGB0TNhkaHwFSLBMkJS4fEUJCP/2gAMAwEAAhEDEQA/ALxQEBAQEBAQEBAQEBAQEBAQEBAQEHB8rWOALgCeQJAv4dqDmgICAgICAgICAgICAgICAgICAgICAgICAgICAgICAg1jq8MGbayqqZ5HukkmeIze4Y1ryGtA7Byt2fFVGZtCuze6NMbo4qLP2pcx78UUxGkcfnqurhLi0mL5KiMztUsTnQvcSSSY3WBJPM6dNz1ndW1NUVREx3ruiqK6YqjhKZL69CAgICAgICAgICAgICAgICAgICAgICAgICAgICDwY9ijMEwWaokNmxMLz32Gw8SbDzQa/wCV4/omXoi8+yXkn7xLrnyIWWzqusyKtPL+ObF7Rq63Lq6Pjp9N3NmOGHEqny/Rtp6mGWNs0z5On20Xe7Ykc7AaQSLrS2ujFMURPDc11no00xbidejEQvYG4XR2fUBAQEBAQEBAQEBAQEBAQEBAQEBAQfHO0i52AQV7m3i/Q4BqZE76VKPZiI0A/el5fw6vBBWU/ETG8zzl1NeKMXs2JjA3zkkvqPn5KPey7Nn4lURz+kO9rGu3f6KdXD9c5j/xZfjTqP8AquJ/n9p9nb9Oyf8AH7x7vv65zH/iy/GnT9VxP8/tPsfp2T/j949yLiHjeV6tj6omWMmxZI2Mtd2gSMF2ute2/kVIsZdm/r1dWujjexrtr+unRf8AgGNxY7gMVVGbRyM17keja4c1x5AtIIPeCpDgpXiHmmTiDN9HpPQo4n3dK646Zw5WbzLRzA8CbbKJk5luxunfPgg5mfaxt1W+fBha3B6qeicz6S1wItp6IMBH2dTTcA8lTW8rHprirq9Pnrr66Sz9rMxabkV9Vpp366+ukw6cYmZX5Ne4t0aQAG7eg5rwyw/08CvePTVazIpiddfvExq94tFdnPimJ117/GJjXX871rcLOIUON0sFE8SR1UULG2k/vdEYDnNPbYarEcjfexWgiYmNYaqmqKo1iVjr6+iAgICAgICAgICAgICAgICAgIOE0rYIi5xDWtFy4kAADmSTyCCsM28a6PCbspQaqTlcHTEPxkXf+EWPagrKvxPF+Ib7yPLID7IvFDbb2ecvidVu1QsnaFjH3VTrPhHFLsYV69viNI8ZZnBMgU+H2dL+3f8AeFmD8HX538Fn8nbN65uo/bH3+vsusfZdq3vr/dP2+nulrGhjQAAAOQGwHgFUTMzOsrOIiOD6vj6IIxxIF8pS+8z+cK02PP8A9VPryV21Ozz6c3pw7EHYf+ji8sNi5zor9gfU6XfFpcPNbFl3jwulbR4bGxo2DR5m1yfM3WPv3JuXJqnxYLJu1Xb1Vc98/wDETxavnwXETCyV3RaQblgkdGDcWueduq57Fb2LNrIt9ZVT+7z0iV7jY9jKtRdrojpaz36RVp+dz7h7DjcccEYf9HY7VLI/nI65JHPrPVc8+5L0xjzVdrmOnMaREdxfmMWar1cx1kxpTEcKY/1/xLcuQGp4s4foHpRse+QjqboeBc+Jt+Idq97Iirq6pnhr/wBdNhRV1VUzw13fy2AVsvBAQEBAQEBAQEBAQEBAQEBAQEFKfpIYzJBTUtK0kRyapJLe1pLQxp7QCSbdoaepBi8vZLp8MiY5zRLLYEudu0H7reXPkdysfl7VvXZmmmejT8uPrLUY2zrVuImY1n84JOqpYiAgICCMcR/qlL7zPmBWeyO10+vJX7T7PPpzfKXE4KbgCyCXUZKh8jYWN3c57Z9QNvsght/EDrWxmYiNZZWZiI1l4MFZViJnTmJrQANIaS7YdbtVgfisxkzjaz1UTM+Pd9NGNy5xNZ6mJmfHXd6RpryZFtOyNz3Bgu/1iLXdtsCVF6yqdImd0cPkh9bXV0aZndHDwhEssx1lRiQoqK0hc47PaQYRf0jKeTQD436tyAtDOLbyZ6yuN+7hO6fz0lqpwrWXMXbkaTu4Tuny7+Ur64e5FblKKSR8nT1U39rKRbbqjYOpo/Ow5AACfRRTRTFNMaRCyt26bdMU0xpEJivT2ICAgICAgICAgICAgICAgICAgpz9JLDulwOkntvHK6M+EjNW/nH+aDzZXq/p2Xqd97kxgE97Rpd+YKwudb6vIrp+fPe2GJc6dmmr5MooiSICAgIIxxH+qUvvM+YFZ7I7XT68lftPs8+nNDYdeH4dhNTIHGmDZWAgEhr+nlLvA2cw9+k9i1WVbquWaqKeMsZm2ar1iqijjLMR4eM51Fa7pnMpKOmMri3fU/SXNFjbnZ3P7Heo+z8XqretUfulE2XhdRb6Vcfun6x8mF4f17xWPjLv2egusTs0gtFxfkLFcdq2aZoiuI366I+27FE26bkR+7XTz4rY4HwmoxXE6lo/YyOjjY7qc5jXaiO21x/EpuHbqt2KaauKxwLVVvHopr46LbUlMEBAQEBAQEBAQEBAQEBAQEBAQEEO4u4b+s+HlY3rYwSj/puDz/lDh5oKm4W1fT5fcw845CB4OAcPz1LKbct9G/FXjHLd7NJsi5rZmnwlMlSrVicSzHT4bUNjc8GRzg0Mb6Trkgb/AGefXZTLODfu0zXTG6O+eH+0W7mWrdUUzO/wZZQ0oQEEY4j/AFSl95nzArPZHa6fXkr9p9nn05pHw9rKfD+CHS1TGSRM6Uljw1weeldpYAdrl1gPFbJlkHxtxyjwrjpyAyoxKTp5GgWLIhYsZbm25Ddj2vCD18FeH1Pmmjnnq2vdG14jY0PcwOIbqfqLbE847WI60GwVDRx4fSNjiY2NjBZrWgNAHcAg70BAQEBAQEBAQEBAQEBAQEBAQEBB1VdO2rpXxuF2vaWuHc4EH8ig1bmjquF+PSxSx62P9Um7WyBp9F7Hb2O+43texUHOwacqmImdJjhKXiZlWPMzEaxLvp8RxTPVQY6OJzWXs7Rs0e/ObW8Ba/YVyxtlWLO+Y6U/P2/6639pXru6N0fL3YvMGVJMn5qpYJXsfI4RyO0Xs3VKRpudz6t72HNTr/wqvKeSJZ+JT5xzW8vz9tBAQRniP9UpfeZ8wKz2R2un15K/afZ59ObF5Egdi+XYXVto8Kw9zpX3/v5S4lrLH1rag2w+0RzftsmWRTMmLz5/zgXhpL5XCOGIey29mMv+ZPaSUG0mTsAbljLcFM3fo2+k77Tibvd5uJ8BYIMygICAgICAgICAgICAgICAgICAgICAg654mzR2eGuHY4Aj4FBWeMZvkx4zQ4bJHS0kG1RiLgBGztZAOT3d/fta7XEKVxyWlmzdD9DfNIwOYHyzEl8r+lJdJvuAQW2BA5brlf8AhVeU8nWz8SnzjmuJfn7aCAgjHEgXylL7zP5wrTY/aqfXkrtqdnn05qxmxyorcFgotRMMbiWRtB9Jz3E6nD2nb2HZ5m+xZdfHBrhucuxfS6pv+8vFmMP900je/wB9w59g26ygtVAQEBAQEBAQEBAQEBAQEBAQEBAQEBAQVjxTzIKrFYMJjmbD9I3qZi4NEcViSwOOwc4Ndse4e0gpfOuYxjVTHS0bXMooDop4Wg3eeRmeOb5HknnuL9pNw8+I5amyvmCkjqABJII5S0G5aHSkBrj9r0d7dq5X/hVeU8nWz8SnzjmuZfn7aCAgjHEf6pS+8z5gVnsjtdPryV+0+zz6c0n4DZZpW5XirDE11Q5zx0jvSLQ15aNAOzNusbm62TLLYQEBAQEBAQEBAQEBAQEBAQEBAQEBAQEFK8QcdqMczlPRsmfDTUwYHiN2l0rnNDrOcN9IuRb7vadoGflzYojo8ZVu086caiOjG+VH4kwMr5A0WAe4AbmwDiOZ3Kl2pmaKZnwhNszM26ZmdZ0hmsjYkcvY7HWuhE0cDxrB6tQLQ5u/rDci997dxX2blMVRTM75/h9qu0U1xRM75109E443SCXiXRuG4MMJB7jPIQvN/wCFV5TySbPxKfOOaYL8/bQQEEY4j/VKX3mfMCs9kdrp9eSv2n2efTmn3An928HvyfNctkyywUBAQEBAQEBAQEBAQEBAQEBAQEBAQEFbcUc2vie2go5NM8gvNK07wR+I9WR3V1gb7XBUfJyKbFHSn0RcvKpxrc11enzlX+G4MzDKgujJAc2zwfS1EEkP1du5us5fy671Olfju9mSyM2vIp0ucYnWPl8vze6a7LVPXVJe5h1HnpJbfxAX21n37dPRidz1Z2nkWqOhTVuYjMGmPBnQ08D+iaQ6VwBYLBwvYuF3O2G9jaynYes3ouXqv3Twj/nBY4Gs5EXciuOlPCNdZ+26PLxZTizWR4hnjDZYv7OSlp3M90yvIB77K3yPhVeU8mps/Ep845p0vz9tBAQRjiP9UpfeZ8wKz2R2un15K/afZ59OafcCf3bwe/J81y2TLLBQEBAQEBAQEBAQEBAQEBAQEBAQEBBSvELNFTjGcZqCGd9NDA0azGdMkpLWk+lza0agLDzvcAQ83KnHo6URrr9EDaGZOLbiqI1mZ9PVEi+PDLwUoDp3nc31ae2SV3dfl38t1T6XL3/7X5/bH3+UefioNLuRPX5M/sj01+VMfPxZdkzYZmRFxc8tvvuSBsXOPVc/mVCmiqqJuRGka/kQr5t1V01XYjSnXn3Q68SxSLDGAyOsT6rQLuPgAvVjGuXp0oh7xsS7kTpbj2dLapuM4C9zAbPY8AHnyIsvc26se/FNXdMOk2qsXJppr7pj3RLFatlVWYRofq0U8Ub+1rhVSksI6iLjyIPWtPf+FV5Tybyx8Snzjmt9fn7aCAgjHEf6pS+8z5gVnsjtdPryV+0+zz6c0+4E/u3g9+T5rlsmWWCgICAgICAgICAgICAgICAgICAgICCiOP8AQw0+ZKKQNMUk9xNM0kXa0saL9Vw0nfssOoLnd16E6Rru4OV7Xq6tI1nTdHz7mJfNTZfoLtDQ08g2xc89x9o95Waii/lXNJ+/CPZj4oyc27pVvn58I9nLB6d4L5pgGySW9H7DB6rL/EnvK85FdOkWre+I+898vmVco0ps2t9NPf4zPGfZO+DOEMraWbEZGBz5ZHMgcRctiYdPo39Ul2u9uxaTGsxZtRR9fNrMPHixZpo7+/z71eVcRyLj9RS1IcyIyOkgks4tcwnaxA7LXtyIKgbRw67sxXb496t2ts+u9VFy1Gs8Jj+USxF7Js1RPjY5rJHsc0lpbr9Oxe0HqLgd+0FSLdFyjEmm5x0nktdlW7tuiii7xiY57oXQsQ/QBAQRjiP9UpfeZ8wKz2R2un15K/afZ59OafcCf3bwe/J81y2TLLBQEBAQEBAQEBAQEBAQEBAQEBAQEBBiMzZaps0UHRVMYe0G7Tctc09rXDcf160FXZr4JspcOEmGukNQx4cGSvaQ4D2WnSAHXsRfZfKoiqJie98qpiqmaZ4Sw1NkzGMxvEMsLKSI7SSEgkjrDWhxJv2beKgWNnWrVfT4+Gqsx9k2bNfT3zMcNe5e2EYczCMMigiFo4mBjR3AWuT1k8ye0qwWjtqaVlWy0jGvHOzmhw+BQa/ccWhnE6jAFgIYQAOr9vJsuV/4VXlPJ1s/Ep845pevz9tBAQRjiP8AVKX3mfMCs9kdrp9eSv2n2efTmn3An928HvyfNctkyywUBAQEBAQEBAQEBAQEBAQEBAQEBAQEBAQEBBrzx0NuJ9J/yYf/ACJFyvxraq8p5Oln4lPnCXL8/bUQEEY4kG2UpfeZ/OFabH7VT68ldtTs8+nNPuBP7t4Pfk+a5bFl1goCAgICAgICAgICAgICAgICAgICAgICAgICDXv9I+eI5lpQz+2bCekP3S+8Y8QekP4ggiFLxEq4og20TyNrua7UfHS4A/BVFexcaqrWNY8p94lZ0bVv0xpun882W/2oxX/gj/28/wD7Lz+h4/jV9Y9nr9Xv+Eff3dVVnPEqOHVJStY3lqfDM0eFy5P0PH8avrHsfq9/wj7+6OY/myox6EMkLWsBvpYCAT1E3JJ+Kl4uz7ONPSo4/NGyM67fjSrh8mzHCiKKLh5Q9D6piud7+mXEy790mseSnIaWoCAgICAgICAgICAgICAgICAgICAgICAgICDX/P8AigblGqqRpMuJ1bo2uI3FPTuLGht+VyxpJH+J4IInwcwIY9nyAOF2Q3nf+AjSP4yzyug2sQRbihhoxXINay1yIjILc7x/tBb+G3mg1LmpXwRsc5jmh41MJaQHC9rtJ9YX6wg2I/R3xX6XlCWAneCU2HY2Qah/mEiC1UBAQEBAQEBAQEBAQEBAQEBAQEBAQEBAQYzMeNxZcwaWpnJEcYubbkkkBrWjrJJA80FH4pxIxXHqeSaBzKOna1zmgNa97gAebnA3O3MBoUS7mW6LkW+MzMfdBvZ9q3dizxqmYjy18VSSTukia0ucWsvpaSSG3NzpHVc77KWnJRw/xqsy7PNUUmg6GtErHtB1tuTYdY9UnYjl1rjcv0W6qaav7uCPeybdqumiv+7h+erZvJmZI815eiqYxp1izmE3LHA2c2/XvyPWCCuyQr7iFxOkbir6DDmNklF2TSuGprNrOa0XtcHm43F9rErndu0WqelXO5yv36LNE11zpCvMxVUdfwmo2Pez6TR1T4C0uGvQ4PdcN5lu0Yvb2V6pqiqIqjve6KorpiqOEotlKkkq8UIimfA8MLg9hII3aLXBB6+1cMvI/wDPR09Nd6LnZf8A5bcV6a79Fy8O871lLmePD65/TtlB6Ga1nAhpNnH2gdJG9yCRuRy+42TTfo6VL7h5dGTR06d3jC41ISxAQEBAQEBAQEBAQEBAQEBAQEBAQEEZx3P+HYBIWz1UYeDYsZeRwNr2LWAlvnZBXPEzPtFmzKstPEKouu18b+gOglpuAbuBsRcXtte68TcoidJmHOb1uJ0mqPqhWXsZhqcMbTTeg8N6MtddocLW2PUSOrbuVFl4t2i5N63vjXXd3M3nYV6i9ORa3xrrrHd6OMuRInSXbJIB2WafzX2Nr3NN9MFO3bsRvpjV7XfR8q4Y5oPpEE2Ju55tYbdQXGOvzbsTMbo+kOEf+jaN6JmN0fSFt8FsG/U+QYPSDzOTOdJuBrAAbftAaL991pWvUpDI3K2da2Cdzd5COkB1D1i4XI5XDhfsIseRVdtLHrvURNHd3Kna+Jcv24m3vmO5lJ8v0uKP6XSDq3LmPNjvudjZVFObk2Y6GvDxhR0bQy8eOr1007pjg5ltNlilLrBgPi5zu7ff+i+RORmVacdPpDzE5WfX0eOnpEfn1eXJ+Z6YZvbW1PS6YARDDFGXuJc0gve7YAAE7A87dm97i2KcajozO+eLS4eNRh2+jM754/6WzR8Y8LqJNL5ZITe37SJ4+JaHW81Midd8J0TExrCa4bicOK0okglZKw+0xwcPC45HuR9etAQEBAQEBAQEBAQEBAQEBAQEHwmwQULnHPlTnPF5aWikMNGw2fK24dJvYnUNw09TRzG5O9hGysqnHo1nj3Qh5uZRi0dKd8zwh4MLwKDDGjQwF323bu+PV5WWcv5l29/VO7wjgyeTn378/uq3eEcPzzZK6ioboqqOOsZaRjXj7wB+B6l0t3a7c60To62r1y1OtFUw500ApoGsbezdhckm3Zc77L5crmurpTxeblyblU1VcZeHE54MKgfI8MBcDyDQ55ty5Xd/9XexRev1RRTM6R9ISsa3kZFVNFMzMR9I9k44RyTYfwgfIGlzmieSFvbYEgDxeHfFaxt1YZDeyfD5LkOlMhc8ndxuBYm+56/O6oNrdOLsT3abv5ZfbfWReif7dN3h80pVQo3gjweFsmpzekf1vk9N357N8AApNWVdmOjE6R4Ru/PVKqzb0x0aZ6MeEbo959dXuaNI22Ued/FFmdeLrqKdlSyz2NeOxwB/1Xqi5VROtM6Pdu7XbnWiZjyR+qE2S6sVlA8x2IEkdyWOF9g5t/SaSbW6r3Fuq82fnVXJ6u5x7paTZe0qrtXVXePdP8S2FyjjzMzZdgqmCwkbct56XAlr2367OBF+tW69ZhAQEBAQEBAQEBAQEBAQEBAQYLPkjoclV7mEhwppSCOY/Zu3CDX3h8W/qZ1vW6Q6v4Rbyt/VZ7a3S66NeGm5ldudLr414abv5SdVSlF9GErcyxxVAjha6olOwZGC657Li9/IFWFjZt25vndHz9lrjbIv3d9X7Y+fH6e+j2UmVMczAPRhbSRnrkcGO8xu8H8IVra2ZZo475+fsurGx8e3vqjpT8+H099Uqy9wPiiqRLX1D6l2x0Nu1p7nPJLnjw0qfTTFMaRGizppppjSmNIWxT0zKWmbGxrWsaA1rWgBoAFg0AbAW6l9elWZh4HU1bVOkpZ5KVxOrTpEjB3NF2ubv9427EmNd0vkxExpLBVPCnFsNjJp6yOa3svLgT3DWHAfxBRa8KxXxpj03ckO5s/GucaI9N3JHqrFKrL8wZiNLJDc2Egbdh8Dctd+Fx8FXX9k99qfSfdU5Ow++zV6T7srRV8dfHeN7XjuO48RzHmqm7ZuWp0rjRSXse7ZnS5TMPSuTiwWcq5tLgr2kjVINLW+YubdgHX22Vhs2zVXeiqOELTZNiq5kRVHCnit3gvhrsN4d0weLGTVLbue4lnxbpPmtM2CcICAgICAgICAgICAgICAgICDhNEJ4XNcAWuBBB5EEWIPkg1tzRw8xDJmMPko2STU7j6Lo2mQht76JYxc3H2rWPO4JsOV6xRep6NcOGRjW79PRuRq8bcSxR4sMPlLu6nn/wBFX/pFrX+qft7Kv9Csa/1T9vZJ8B4ZYjmd4dXyGlg59E23SOHZpFw3xfcjsUyzh2bO+mN/j3p+PgWLG+inf4zx/PJcOW8rUuWaXRTQtj+07m93vPO7v6X2UlMZlAQEBAQdNXSsradzJGNkY4Wc17Q5pHYWnYoK7x/gvQ4i8vpzJSSbkGM6mX7ejcdvBrmr5MRMaS+TETGkoxJwexKBxEeIsc3tf0oPw9K3kVwnEsTOs0R9EarBxqp1miPoyWV+CTYMQE2IT/SSNxGNWkkHbW9xu8d1h33Gy700xTGlMaQkUUU0RpTGkLea3SLDYL69PqAgICAgICAgICAgICAgICAgICAgICAgICAgICAgICAgICAgICAgICAg/9k="/>
          <p:cNvSpPr>
            <a:spLocks noChangeAspect="1" noChangeArrowheads="1"/>
          </p:cNvSpPr>
          <p:nvPr/>
        </p:nvSpPr>
        <p:spPr bwMode="auto">
          <a:xfrm>
            <a:off x="1679575" y="460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101" name="AutoShape 9" descr="data:image/jpeg;base64,/9j/4AAQSkZJRgABAQAAAQABAAD/2wCEAAkGBxQHBhIUExQVFRUWFx4YGBcYFxYXGxsgHRQYGhoXGRYcHCgkGB8lGxoWJjMjJSkrOi4uFyUzODM4NygtLysBCgoKDg0OGxAQGzImICQsLDgtNjU0LzgsMjUtLissLC0sLSwsLCwvLywsMCw0NCwsNC8sLCwsMCwsMDQsLCwsL//AABEIAMcA/gMBEQACEQEDEQH/xAAcAAEAAgIDAQAAAAAAAAAAAAAABgcFCAIDBAH/xABGEAABAwIEAgYGBgcFCQAAAAABAAIDBBEFBhIhBzETQVFhcYEiMkJykbMUNlJigqEIFSM3krLBM0NTorEWJFRzg5S00uH/xAAbAQEAAwEBAQEAAAAAAAAAAAAABAUGAwIBB//EADURAQABAwEECAUDBQEBAQAAAAABAgMEEQUhMbESEzRBUXGB0TNhkaHwFSLBMkJS4fEUJCP/2gAMAwEAAhEDEQA/ALxQEBAQEBAQEBAQEBAQEBAQEBAQEHB8rWOALgCeQJAv4dqDmgICAgICAgICAgICAgICAgICAgICAgICAgICAgICAg1jq8MGbayqqZ5HukkmeIze4Y1ryGtA7Byt2fFVGZtCuze6NMbo4qLP2pcx78UUxGkcfnqurhLi0mL5KiMztUsTnQvcSSSY3WBJPM6dNz1ndW1NUVREx3ruiqK6YqjhKZL69CAgICAgICAgICAgICAgICAgICAgICAgICAgICDwY9ijMEwWaokNmxMLz32Gw8SbDzQa/wCV4/omXoi8+yXkn7xLrnyIWWzqusyKtPL+ObF7Rq63Lq6Pjp9N3NmOGHEqny/Rtp6mGWNs0z5On20Xe7Ykc7AaQSLrS2ujFMURPDc11no00xbidejEQvYG4XR2fUBAQEBAQEBAQEBAQEBAQEBAQEBAQfHO0i52AQV7m3i/Q4BqZE76VKPZiI0A/el5fw6vBBWU/ETG8zzl1NeKMXs2JjA3zkkvqPn5KPey7Nn4lURz+kO9rGu3f6KdXD9c5j/xZfjTqP8AquJ/n9p9nb9Oyf8AH7x7vv65zH/iy/GnT9VxP8/tPsfp2T/j949yLiHjeV6tj6omWMmxZI2Mtd2gSMF2ute2/kVIsZdm/r1dWujjexrtr+unRf8AgGNxY7gMVVGbRyM17keja4c1x5AtIIPeCpDgpXiHmmTiDN9HpPQo4n3dK646Zw5WbzLRzA8CbbKJk5luxunfPgg5mfaxt1W+fBha3B6qeicz6S1wItp6IMBH2dTTcA8lTW8rHprirq9Pnrr66Sz9rMxabkV9Vpp366+ukw6cYmZX5Ne4t0aQAG7eg5rwyw/08CvePTVazIpiddfvExq94tFdnPimJ117/GJjXX871rcLOIUON0sFE8SR1UULG2k/vdEYDnNPbYarEcjfexWgiYmNYaqmqKo1iVjr6+iAgICAgICAgICAgICAgICAgIOE0rYIi5xDWtFy4kAADmSTyCCsM28a6PCbspQaqTlcHTEPxkXf+EWPagrKvxPF+Ib7yPLID7IvFDbb2ecvidVu1QsnaFjH3VTrPhHFLsYV69viNI8ZZnBMgU+H2dL+3f8AeFmD8HX538Fn8nbN65uo/bH3+vsusfZdq3vr/dP2+nulrGhjQAAAOQGwHgFUTMzOsrOIiOD6vj6IIxxIF8pS+8z+cK02PP8A9VPryV21Ozz6c3pw7EHYf+ji8sNi5zor9gfU6XfFpcPNbFl3jwulbR4bGxo2DR5m1yfM3WPv3JuXJqnxYLJu1Xb1Vc98/wDETxavnwXETCyV3RaQblgkdGDcWueduq57Fb2LNrIt9ZVT+7z0iV7jY9jKtRdrojpaz36RVp+dz7h7DjcccEYf9HY7VLI/nI65JHPrPVc8+5L0xjzVdrmOnMaREdxfmMWar1cx1kxpTEcKY/1/xLcuQGp4s4foHpRse+QjqboeBc+Jt+Idq97Iirq6pnhr/wBdNhRV1VUzw13fy2AVsvBAQEBAQEBAQEBAQEBAQEBAQEFKfpIYzJBTUtK0kRyapJLe1pLQxp7QCSbdoaepBi8vZLp8MiY5zRLLYEudu0H7reXPkdysfl7VvXZmmmejT8uPrLUY2zrVuImY1n84JOqpYiAgICCMcR/qlL7zPmBWeyO10+vJX7T7PPpzfKXE4KbgCyCXUZKh8jYWN3c57Z9QNvsght/EDrWxmYiNZZWZiI1l4MFZViJnTmJrQANIaS7YdbtVgfisxkzjaz1UTM+Pd9NGNy5xNZ6mJmfHXd6RpryZFtOyNz3Bgu/1iLXdtsCVF6yqdImd0cPkh9bXV0aZndHDwhEssx1lRiQoqK0hc47PaQYRf0jKeTQD436tyAtDOLbyZ6yuN+7hO6fz0lqpwrWXMXbkaTu4Tuny7+Ur64e5FblKKSR8nT1U39rKRbbqjYOpo/Ow5AACfRRTRTFNMaRCyt26bdMU0xpEJivT2ICAgICAgICAgICAgICAgICAgpz9JLDulwOkntvHK6M+EjNW/nH+aDzZXq/p2Xqd97kxgE97Rpd+YKwudb6vIrp+fPe2GJc6dmmr5MooiSICAgIIxxH+qUvvM+YFZ7I7XT68lftPs8+nNDYdeH4dhNTIHGmDZWAgEhr+nlLvA2cw9+k9i1WVbquWaqKeMsZm2ar1iqijjLMR4eM51Fa7pnMpKOmMri3fU/SXNFjbnZ3P7Heo+z8XqretUfulE2XhdRb6Vcfun6x8mF4f17xWPjLv2egusTs0gtFxfkLFcdq2aZoiuI366I+27FE26bkR+7XTz4rY4HwmoxXE6lo/YyOjjY7qc5jXaiO21x/EpuHbqt2KaauKxwLVVvHopr46LbUlMEBAQEBAQEBAQEBAQEBAQEBAQEEO4u4b+s+HlY3rYwSj/puDz/lDh5oKm4W1fT5fcw845CB4OAcPz1LKbct9G/FXjHLd7NJsi5rZmnwlMlSrVicSzHT4bUNjc8GRzg0Mb6Trkgb/AGefXZTLODfu0zXTG6O+eH+0W7mWrdUUzO/wZZQ0oQEEY4j/AFSl95nzArPZHa6fXkr9p9nn05pHw9rKfD+CHS1TGSRM6Uljw1weeldpYAdrl1gPFbJlkHxtxyjwrjpyAyoxKTp5GgWLIhYsZbm25Ddj2vCD18FeH1Pmmjnnq2vdG14jY0PcwOIbqfqLbE847WI60GwVDRx4fSNjiY2NjBZrWgNAHcAg70BAQEBAQEBAQEBAQEBAQEBAQEBB1VdO2rpXxuF2vaWuHc4EH8ig1bmjquF+PSxSx62P9Um7WyBp9F7Hb2O+43texUHOwacqmImdJjhKXiZlWPMzEaxLvp8RxTPVQY6OJzWXs7Rs0e/ObW8Ba/YVyxtlWLO+Y6U/P2/6639pXru6N0fL3YvMGVJMn5qpYJXsfI4RyO0Xs3VKRpudz6t72HNTr/wqvKeSJZ+JT5xzW8vz9tBAQRniP9UpfeZ8wKz2R2un15K/afZ59ObF5Egdi+XYXVto8Kw9zpX3/v5S4lrLH1rag2w+0RzftsmWRTMmLz5/zgXhpL5XCOGIey29mMv+ZPaSUG0mTsAbljLcFM3fo2+k77Tibvd5uJ8BYIMygICAgICAgICAgICAgICAgICAgICAg654mzR2eGuHY4Aj4FBWeMZvkx4zQ4bJHS0kG1RiLgBGztZAOT3d/fta7XEKVxyWlmzdD9DfNIwOYHyzEl8r+lJdJvuAQW2BA5brlf8AhVeU8nWz8SnzjmuJfn7aCAgjHEgXylL7zP5wrTY/aqfXkrtqdnn05qxmxyorcFgotRMMbiWRtB9Jz3E6nD2nb2HZ5m+xZdfHBrhucuxfS6pv+8vFmMP900je/wB9w59g26ygtVAQEBAQEBAQEBAQEBAQEBAQEBAQEBAQVjxTzIKrFYMJjmbD9I3qZi4NEcViSwOOwc4Ndse4e0gpfOuYxjVTHS0bXMooDop4Wg3eeRmeOb5HknnuL9pNw8+I5amyvmCkjqABJII5S0G5aHSkBrj9r0d7dq5X/hVeU8nWz8SnzjmuZfn7aCAgjHEf6pS+8z5gVnsjtdPryV+0+zz6c0n4DZZpW5XirDE11Q5zx0jvSLQ15aNAOzNusbm62TLLYQEBAQEBAQEBAQEBAQEBAQEBAQEBAQEFK8QcdqMczlPRsmfDTUwYHiN2l0rnNDrOcN9IuRb7vadoGflzYojo8ZVu086caiOjG+VH4kwMr5A0WAe4AbmwDiOZ3Kl2pmaKZnwhNszM26ZmdZ0hmsjYkcvY7HWuhE0cDxrB6tQLQ5u/rDci997dxX2blMVRTM75/h9qu0U1xRM75109E443SCXiXRuG4MMJB7jPIQvN/wCFV5TySbPxKfOOaYL8/bQQEEY4j/VKX3mfMCs9kdrp9eSv2n2efTmn3An928HvyfNctkyywUBAQEBAQEBAQEBAQEBAQEBAQEBAQEFbcUc2vie2go5NM8gvNK07wR+I9WR3V1gb7XBUfJyKbFHSn0RcvKpxrc11enzlX+G4MzDKgujJAc2zwfS1EEkP1du5us5fy671Olfju9mSyM2vIp0ucYnWPl8vze6a7LVPXVJe5h1HnpJbfxAX21n37dPRidz1Z2nkWqOhTVuYjMGmPBnQ08D+iaQ6VwBYLBwvYuF3O2G9jaynYes3ouXqv3Twj/nBY4Gs5EXciuOlPCNdZ+26PLxZTizWR4hnjDZYv7OSlp3M90yvIB77K3yPhVeU8mps/Ep845p0vz9tBAQRjiP9UpfeZ8wKz2R2un15K/afZ59OafcCf3bwe/J81y2TLLBQEBAQEBAQEBAQEBAQEBAQEBAQEBBSvELNFTjGcZqCGd9NDA0azGdMkpLWk+lza0agLDzvcAQ83KnHo6URrr9EDaGZOLbiqI1mZ9PVEi+PDLwUoDp3nc31ae2SV3dfl38t1T6XL3/7X5/bH3+UefioNLuRPX5M/sj01+VMfPxZdkzYZmRFxc8tvvuSBsXOPVc/mVCmiqqJuRGka/kQr5t1V01XYjSnXn3Q68SxSLDGAyOsT6rQLuPgAvVjGuXp0oh7xsS7kTpbj2dLapuM4C9zAbPY8AHnyIsvc26se/FNXdMOk2qsXJppr7pj3RLFatlVWYRofq0U8Ub+1rhVSksI6iLjyIPWtPf+FV5Tybyx8Snzjmt9fn7aCAgjHEf6pS+8z5gVnsjtdPryV+0+zz6c0+4E/u3g9+T5rlsmWWCgICAgICAgICAgICAgICAgICAgICCiOP8AQw0+ZKKQNMUk9xNM0kXa0saL9Vw0nfssOoLnd16E6Rru4OV7Xq6tI1nTdHz7mJfNTZfoLtDQ08g2xc89x9o95Waii/lXNJ+/CPZj4oyc27pVvn58I9nLB6d4L5pgGySW9H7DB6rL/EnvK85FdOkWre+I+898vmVco0ps2t9NPf4zPGfZO+DOEMraWbEZGBz5ZHMgcRctiYdPo39Ul2u9uxaTGsxZtRR9fNrMPHixZpo7+/z71eVcRyLj9RS1IcyIyOkgks4tcwnaxA7LXtyIKgbRw67sxXb496t2ts+u9VFy1Gs8Jj+USxF7Js1RPjY5rJHsc0lpbr9Oxe0HqLgd+0FSLdFyjEmm5x0nktdlW7tuiii7xiY57oXQsQ/QBAQRjiP9UpfeZ8wKz2R2un15K/afZ59OafcCf3bwe/J81y2TLLBQEBAQEBAQEBAQEBAQEBAQEBAQEBBiMzZaps0UHRVMYe0G7Tctc09rXDcf160FXZr4JspcOEmGukNQx4cGSvaQ4D2WnSAHXsRfZfKoiqJie98qpiqmaZ4Sw1NkzGMxvEMsLKSI7SSEgkjrDWhxJv2beKgWNnWrVfT4+Gqsx9k2bNfT3zMcNe5e2EYczCMMigiFo4mBjR3AWuT1k8ye0qwWjtqaVlWy0jGvHOzmhw+BQa/ccWhnE6jAFgIYQAOr9vJsuV/4VXlPJ1s/Ep845pevz9tBAQRjiP8AVKX3mfMCs9kdrp9eSv2n2efTmn3An928HvyfNctkyywUBAQEBAQEBAQEBAQEBAQEBAQEBAQEBAQEBBrzx0NuJ9J/yYf/ACJFyvxraq8p5Oln4lPnCXL8/bUQEEY4kG2UpfeZ/OFabH7VT68ldtTs8+nNPuBP7t4Pfk+a5bFl1goCAgICAgICAgICAgICAgICAgICAgICAgICDXv9I+eI5lpQz+2bCekP3S+8Y8QekP4ggiFLxEq4og20TyNrua7UfHS4A/BVFexcaqrWNY8p94lZ0bVv0xpun882W/2oxX/gj/28/wD7Lz+h4/jV9Y9nr9Xv+Eff3dVVnPEqOHVJStY3lqfDM0eFy5P0PH8avrHsfq9/wj7+6OY/myox6EMkLWsBvpYCAT1E3JJ+Kl4uz7ONPSo4/NGyM67fjSrh8mzHCiKKLh5Q9D6piud7+mXEy790mseSnIaWoCAgICAgICAgICAgICAgICAgICAgICAgICDX/P8AigblGqqRpMuJ1bo2uI3FPTuLGht+VyxpJH+J4IInwcwIY9nyAOF2Q3nf+AjSP4yzyug2sQRbihhoxXINay1yIjILc7x/tBb+G3mg1LmpXwRsc5jmh41MJaQHC9rtJ9YX6wg2I/R3xX6XlCWAneCU2HY2Qah/mEiC1UBAQEBAQEBAQEBAQEBAQEBAQEBAQEBAQYzMeNxZcwaWpnJEcYubbkkkBrWjrJJA80FH4pxIxXHqeSaBzKOna1zmgNa97gAebnA3O3MBoUS7mW6LkW+MzMfdBvZ9q3dizxqmYjy18VSSTukia0ucWsvpaSSG3NzpHVc77KWnJRw/xqsy7PNUUmg6GtErHtB1tuTYdY9UnYjl1rjcv0W6qaav7uCPeybdqumiv+7h+erZvJmZI815eiqYxp1izmE3LHA2c2/XvyPWCCuyQr7iFxOkbir6DDmNklF2TSuGprNrOa0XtcHm43F9rErndu0WqelXO5yv36LNE11zpCvMxVUdfwmo2Pez6TR1T4C0uGvQ4PdcN5lu0Yvb2V6pqiqIqjve6KorpiqOEotlKkkq8UIimfA8MLg9hII3aLXBB6+1cMvI/wDPR09Nd6LnZf8A5bcV6a79Fy8O871lLmePD65/TtlB6Ga1nAhpNnH2gdJG9yCRuRy+42TTfo6VL7h5dGTR06d3jC41ISxAQEBAQEBAQEBAQEBAQEBAQEBAQEEZx3P+HYBIWz1UYeDYsZeRwNr2LWAlvnZBXPEzPtFmzKstPEKouu18b+gOglpuAbuBsRcXtte68TcoidJmHOb1uJ0mqPqhWXsZhqcMbTTeg8N6MtddocLW2PUSOrbuVFl4t2i5N63vjXXd3M3nYV6i9ORa3xrrrHd6OMuRInSXbJIB2WafzX2Nr3NN9MFO3bsRvpjV7XfR8q4Y5oPpEE2Ju55tYbdQXGOvzbsTMbo+kOEf+jaN6JmN0fSFt8FsG/U+QYPSDzOTOdJuBrAAbftAaL991pWvUpDI3K2da2Cdzd5COkB1D1i4XI5XDhfsIseRVdtLHrvURNHd3Kna+Jcv24m3vmO5lJ8v0uKP6XSDq3LmPNjvudjZVFObk2Y6GvDxhR0bQy8eOr1007pjg5ltNlilLrBgPi5zu7ff+i+RORmVacdPpDzE5WfX0eOnpEfn1eXJ+Z6YZvbW1PS6YARDDFGXuJc0gve7YAAE7A87dm97i2KcajozO+eLS4eNRh2+jM754/6WzR8Y8LqJNL5ZITe37SJ4+JaHW81Midd8J0TExrCa4bicOK0okglZKw+0xwcPC45HuR9etAQEBAQEBAQEBAQEBAQEBAQEHwmwQULnHPlTnPF5aWikMNGw2fK24dJvYnUNw09TRzG5O9hGysqnHo1nj3Qh5uZRi0dKd8zwh4MLwKDDGjQwF323bu+PV5WWcv5l29/VO7wjgyeTn378/uq3eEcPzzZK6ioboqqOOsZaRjXj7wB+B6l0t3a7c60To62r1y1OtFUw500ApoGsbezdhckm3Zc77L5crmurpTxeblyblU1VcZeHE54MKgfI8MBcDyDQ55ty5Xd/9XexRev1RRTM6R9ISsa3kZFVNFMzMR9I9k44RyTYfwgfIGlzmieSFvbYEgDxeHfFaxt1YZDeyfD5LkOlMhc8ndxuBYm+56/O6oNrdOLsT3abv5ZfbfWReif7dN3h80pVQo3gjweFsmpzekf1vk9N357N8AApNWVdmOjE6R4Ru/PVKqzb0x0aZ6MeEbo959dXuaNI22Ued/FFmdeLrqKdlSyz2NeOxwB/1Xqi5VROtM6Pdu7XbnWiZjyR+qE2S6sVlA8x2IEkdyWOF9g5t/SaSbW6r3Fuq82fnVXJ6u5x7paTZe0qrtXVXePdP8S2FyjjzMzZdgqmCwkbct56XAlr2367OBF+tW69ZhAQEBAQEBAQEBAQEBAQEBAQYLPkjoclV7mEhwppSCOY/Zu3CDX3h8W/qZ1vW6Q6v4Rbyt/VZ7a3S66NeGm5ldudLr414abv5SdVSlF9GErcyxxVAjha6olOwZGC657Li9/IFWFjZt25vndHz9lrjbIv3d9X7Y+fH6e+j2UmVMczAPRhbSRnrkcGO8xu8H8IVra2ZZo475+fsurGx8e3vqjpT8+H099Uqy9wPiiqRLX1D6l2x0Nu1p7nPJLnjw0qfTTFMaRGizppppjSmNIWxT0zKWmbGxrWsaA1rWgBoAFg0AbAW6l9elWZh4HU1bVOkpZ5KVxOrTpEjB3NF2ubv9427EmNd0vkxExpLBVPCnFsNjJp6yOa3svLgT3DWHAfxBRa8KxXxpj03ckO5s/GucaI9N3JHqrFKrL8wZiNLJDc2Egbdh8Dctd+Fx8FXX9k99qfSfdU5Ow++zV6T7srRV8dfHeN7XjuO48RzHmqm7ZuWp0rjRSXse7ZnS5TMPSuTiwWcq5tLgr2kjVINLW+YubdgHX22Vhs2zVXeiqOELTZNiq5kRVHCnit3gvhrsN4d0weLGTVLbue4lnxbpPmtM2CcICAgICAgICAgICAgICAgICDhNEJ4XNcAWuBBB5EEWIPkg1tzRw8xDJmMPko2STU7j6Lo2mQht76JYxc3H2rWPO4JsOV6xRep6NcOGRjW79PRuRq8bcSxR4sMPlLu6nn/wBFX/pFrX+qft7Kv9Csa/1T9vZJ8B4ZYjmd4dXyGlg59E23SOHZpFw3xfcjsUyzh2bO+mN/j3p+PgWLG+inf4zx/PJcOW8rUuWaXRTQtj+07m93vPO7v6X2UlMZlAQEBAQdNXSsradzJGNkY4Wc17Q5pHYWnYoK7x/gvQ4i8vpzJSSbkGM6mX7ejcdvBrmr5MRMaS+TETGkoxJwexKBxEeIsc3tf0oPw9K3kVwnEsTOs0R9EarBxqp1miPoyWV+CTYMQE2IT/SSNxGNWkkHbW9xu8d1h33Gy700xTGlMaQkUUU0RpTGkLea3SLDYL69PqAgICAgICAgICAgICAgICAgICAgICAgICAgICAgICAgICAgICAgICAg/9k="/>
          <p:cNvSpPr>
            <a:spLocks noChangeAspect="1" noChangeArrowheads="1"/>
          </p:cNvSpPr>
          <p:nvPr/>
        </p:nvSpPr>
        <p:spPr bwMode="auto">
          <a:xfrm>
            <a:off x="1679575" y="460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102" name="AutoShape 11" descr="data:image/jpeg;base64,/9j/4AAQSkZJRgABAQAAAQABAAD/2wCEAAkGBxQHBhIUExQVFRUWFx4YGBcYFxYXGxsgHRQYGhoXGRYcHCgkGB8lGxoWJjMjJSkrOi4uFyUzODM4NygtLysBCgoKDg0OGxAQGzImICQsLDgtNjU0LzgsMjUtLissLC0sLSwsLCwvLywsMCw0NCwsNC8sLCwsMCwsMDQsLCwsL//AABEIAMcA/gMBEQACEQEDEQH/xAAcAAEAAgIDAQAAAAAAAAAAAAAABgcFCAIDBAH/xABGEAABAwIEAgYGBgcFCQAAAAABAAIDBBEFBhIhBzETQVFhcYEiMkJykbMUNlJigqEIFSM3krLBM0NTorEWJFRzg5S00uH/xAAbAQEAAwEBAQEAAAAAAAAAAAAABAUGAwIBB//EADURAQABAwEECAUDBQEBAQAAAAABAgMEEQUhMbESEzRBUXGB0TNhkaHwFSLBMkJS4fEUJCP/2gAMAwEAAhEDEQA/ALxQEBAQEBAQEBAQEBAQEBAQEBAQEHB8rWOALgCeQJAv4dqDmgICAgICAgICAgICAgICAgICAgICAgICAgICAgICAg1jq8MGbayqqZ5HukkmeIze4Y1ryGtA7Byt2fFVGZtCuze6NMbo4qLP2pcx78UUxGkcfnqurhLi0mL5KiMztUsTnQvcSSSY3WBJPM6dNz1ndW1NUVREx3ruiqK6YqjhKZL69CAgICAgICAgICAgICAgICAgICAgICAgICAgICDwY9ijMEwWaokNmxMLz32Gw8SbDzQa/wCV4/omXoi8+yXkn7xLrnyIWWzqusyKtPL+ObF7Rq63Lq6Pjp9N3NmOGHEqny/Rtp6mGWNs0z5On20Xe7Ykc7AaQSLrS2ujFMURPDc11no00xbidejEQvYG4XR2fUBAQEBAQEBAQEBAQEBAQEBAQEBAQfHO0i52AQV7m3i/Q4BqZE76VKPZiI0A/el5fw6vBBWU/ETG8zzl1NeKMXs2JjA3zkkvqPn5KPey7Nn4lURz+kO9rGu3f6KdXD9c5j/xZfjTqP8AquJ/n9p9nb9Oyf8AH7x7vv65zH/iy/GnT9VxP8/tPsfp2T/j949yLiHjeV6tj6omWMmxZI2Mtd2gSMF2ute2/kVIsZdm/r1dWujjexrtr+unRf8AgGNxY7gMVVGbRyM17keja4c1x5AtIIPeCpDgpXiHmmTiDN9HpPQo4n3dK646Zw5WbzLRzA8CbbKJk5luxunfPgg5mfaxt1W+fBha3B6qeicz6S1wItp6IMBH2dTTcA8lTW8rHprirq9Pnrr66Sz9rMxabkV9Vpp366+ukw6cYmZX5Ne4t0aQAG7eg5rwyw/08CvePTVazIpiddfvExq94tFdnPimJ117/GJjXX871rcLOIUON0sFE8SR1UULG2k/vdEYDnNPbYarEcjfexWgiYmNYaqmqKo1iVjr6+iAgICAgICAgICAgICAgICAgIOE0rYIi5xDWtFy4kAADmSTyCCsM28a6PCbspQaqTlcHTEPxkXf+EWPagrKvxPF+Ib7yPLID7IvFDbb2ecvidVu1QsnaFjH3VTrPhHFLsYV69viNI8ZZnBMgU+H2dL+3f8AeFmD8HX538Fn8nbN65uo/bH3+vsusfZdq3vr/dP2+nulrGhjQAAAOQGwHgFUTMzOsrOIiOD6vj6IIxxIF8pS+8z+cK02PP8A9VPryV21Ozz6c3pw7EHYf+ji8sNi5zor9gfU6XfFpcPNbFl3jwulbR4bGxo2DR5m1yfM3WPv3JuXJqnxYLJu1Xb1Vc98/wDETxavnwXETCyV3RaQblgkdGDcWueduq57Fb2LNrIt9ZVT+7z0iV7jY9jKtRdrojpaz36RVp+dz7h7DjcccEYf9HY7VLI/nI65JHPrPVc8+5L0xjzVdrmOnMaREdxfmMWar1cx1kxpTEcKY/1/xLcuQGp4s4foHpRse+QjqboeBc+Jt+Idq97Iirq6pnhr/wBdNhRV1VUzw13fy2AVsvBAQEBAQEBAQEBAQEBAQEBAQEFKfpIYzJBTUtK0kRyapJLe1pLQxp7QCSbdoaepBi8vZLp8MiY5zRLLYEudu0H7reXPkdysfl7VvXZmmmejT8uPrLUY2zrVuImY1n84JOqpYiAgICCMcR/qlL7zPmBWeyO10+vJX7T7PPpzfKXE4KbgCyCXUZKh8jYWN3c57Z9QNvsght/EDrWxmYiNZZWZiI1l4MFZViJnTmJrQANIaS7YdbtVgfisxkzjaz1UTM+Pd9NGNy5xNZ6mJmfHXd6RpryZFtOyNz3Bgu/1iLXdtsCVF6yqdImd0cPkh9bXV0aZndHDwhEssx1lRiQoqK0hc47PaQYRf0jKeTQD436tyAtDOLbyZ6yuN+7hO6fz0lqpwrWXMXbkaTu4Tuny7+Ur64e5FblKKSR8nT1U39rKRbbqjYOpo/Ow5AACfRRTRTFNMaRCyt26bdMU0xpEJivT2ICAgICAgICAgICAgICAgICAgpz9JLDulwOkntvHK6M+EjNW/nH+aDzZXq/p2Xqd97kxgE97Rpd+YKwudb6vIrp+fPe2GJc6dmmr5MooiSICAgIIxxH+qUvvM+YFZ7I7XT68lftPs8+nNDYdeH4dhNTIHGmDZWAgEhr+nlLvA2cw9+k9i1WVbquWaqKeMsZm2ar1iqijjLMR4eM51Fa7pnMpKOmMri3fU/SXNFjbnZ3P7Heo+z8XqretUfulE2XhdRb6Vcfun6x8mF4f17xWPjLv2egusTs0gtFxfkLFcdq2aZoiuI366I+27FE26bkR+7XTz4rY4HwmoxXE6lo/YyOjjY7qc5jXaiO21x/EpuHbqt2KaauKxwLVVvHopr46LbUlMEBAQEBAQEBAQEBAQEBAQEBAQEEO4u4b+s+HlY3rYwSj/puDz/lDh5oKm4W1fT5fcw845CB4OAcPz1LKbct9G/FXjHLd7NJsi5rZmnwlMlSrVicSzHT4bUNjc8GRzg0Mb6Trkgb/AGefXZTLODfu0zXTG6O+eH+0W7mWrdUUzO/wZZQ0oQEEY4j/AFSl95nzArPZHa6fXkr9p9nn05pHw9rKfD+CHS1TGSRM6Uljw1weeldpYAdrl1gPFbJlkHxtxyjwrjpyAyoxKTp5GgWLIhYsZbm25Ddj2vCD18FeH1Pmmjnnq2vdG14jY0PcwOIbqfqLbE847WI60GwVDRx4fSNjiY2NjBZrWgNAHcAg70BAQEBAQEBAQEBAQEBAQEBAQEBB1VdO2rpXxuF2vaWuHc4EH8ig1bmjquF+PSxSx62P9Um7WyBp9F7Hb2O+43texUHOwacqmImdJjhKXiZlWPMzEaxLvp8RxTPVQY6OJzWXs7Rs0e/ObW8Ba/YVyxtlWLO+Y6U/P2/6639pXru6N0fL3YvMGVJMn5qpYJXsfI4RyO0Xs3VKRpudz6t72HNTr/wqvKeSJZ+JT5xzW8vz9tBAQRniP9UpfeZ8wKz2R2un15K/afZ59ObF5Egdi+XYXVto8Kw9zpX3/v5S4lrLH1rag2w+0RzftsmWRTMmLz5/zgXhpL5XCOGIey29mMv+ZPaSUG0mTsAbljLcFM3fo2+k77Tibvd5uJ8BYIMygICAgICAgICAgICAgICAgICAgICAg654mzR2eGuHY4Aj4FBWeMZvkx4zQ4bJHS0kG1RiLgBGztZAOT3d/fta7XEKVxyWlmzdD9DfNIwOYHyzEl8r+lJdJvuAQW2BA5brlf8AhVeU8nWz8SnzjmuJfn7aCAgjHEgXylL7zP5wrTY/aqfXkrtqdnn05qxmxyorcFgotRMMbiWRtB9Jz3E6nD2nb2HZ5m+xZdfHBrhucuxfS6pv+8vFmMP900je/wB9w59g26ygtVAQEBAQEBAQEBAQEBAQEBAQEBAQEBAQVjxTzIKrFYMJjmbD9I3qZi4NEcViSwOOwc4Ndse4e0gpfOuYxjVTHS0bXMooDop4Wg3eeRmeOb5HknnuL9pNw8+I5amyvmCkjqABJII5S0G5aHSkBrj9r0d7dq5X/hVeU8nWz8SnzjmuZfn7aCAgjHEf6pS+8z5gVnsjtdPryV+0+zz6c0n4DZZpW5XirDE11Q5zx0jvSLQ15aNAOzNusbm62TLLYQEBAQEBAQEBAQEBAQEBAQEBAQEBAQEFK8QcdqMczlPRsmfDTUwYHiN2l0rnNDrOcN9IuRb7vadoGflzYojo8ZVu086caiOjG+VH4kwMr5A0WAe4AbmwDiOZ3Kl2pmaKZnwhNszM26ZmdZ0hmsjYkcvY7HWuhE0cDxrB6tQLQ5u/rDci997dxX2blMVRTM75/h9qu0U1xRM75109E443SCXiXRuG4MMJB7jPIQvN/wCFV5TySbPxKfOOaYL8/bQQEEY4j/VKX3mfMCs9kdrp9eSv2n2efTmn3An928HvyfNctkyywUBAQEBAQEBAQEBAQEBAQEBAQEBAQEFbcUc2vie2go5NM8gvNK07wR+I9WR3V1gb7XBUfJyKbFHSn0RcvKpxrc11enzlX+G4MzDKgujJAc2zwfS1EEkP1du5us5fy671Olfju9mSyM2vIp0ucYnWPl8vze6a7LVPXVJe5h1HnpJbfxAX21n37dPRidz1Z2nkWqOhTVuYjMGmPBnQ08D+iaQ6VwBYLBwvYuF3O2G9jaynYes3ouXqv3Twj/nBY4Gs5EXciuOlPCNdZ+26PLxZTizWR4hnjDZYv7OSlp3M90yvIB77K3yPhVeU8mps/Ep845p0vz9tBAQRjiP9UpfeZ8wKz2R2un15K/afZ59OafcCf3bwe/J81y2TLLBQEBAQEBAQEBAQEBAQEBAQEBAQEBBSvELNFTjGcZqCGd9NDA0azGdMkpLWk+lza0agLDzvcAQ83KnHo6URrr9EDaGZOLbiqI1mZ9PVEi+PDLwUoDp3nc31ae2SV3dfl38t1T6XL3/7X5/bH3+UefioNLuRPX5M/sj01+VMfPxZdkzYZmRFxc8tvvuSBsXOPVc/mVCmiqqJuRGka/kQr5t1V01XYjSnXn3Q68SxSLDGAyOsT6rQLuPgAvVjGuXp0oh7xsS7kTpbj2dLapuM4C9zAbPY8AHnyIsvc26se/FNXdMOk2qsXJppr7pj3RLFatlVWYRofq0U8Ub+1rhVSksI6iLjyIPWtPf+FV5Tybyx8Snzjmt9fn7aCAgjHEf6pS+8z5gVnsjtdPryV+0+zz6c0+4E/u3g9+T5rlsmWWCgICAgICAgICAgICAgICAgICAgICCiOP8AQw0+ZKKQNMUk9xNM0kXa0saL9Vw0nfssOoLnd16E6Rru4OV7Xq6tI1nTdHz7mJfNTZfoLtDQ08g2xc89x9o95Waii/lXNJ+/CPZj4oyc27pVvn58I9nLB6d4L5pgGySW9H7DB6rL/EnvK85FdOkWre+I+898vmVco0ps2t9NPf4zPGfZO+DOEMraWbEZGBz5ZHMgcRctiYdPo39Ul2u9uxaTGsxZtRR9fNrMPHixZpo7+/z71eVcRyLj9RS1IcyIyOkgks4tcwnaxA7LXtyIKgbRw67sxXb496t2ts+u9VFy1Gs8Jj+USxF7Js1RPjY5rJHsc0lpbr9Oxe0HqLgd+0FSLdFyjEmm5x0nktdlW7tuiii7xiY57oXQsQ/QBAQRjiP9UpfeZ8wKz2R2un15K/afZ59OafcCf3bwe/J81y2TLLBQEBAQEBAQEBAQEBAQEBAQEBAQEBBiMzZaps0UHRVMYe0G7Tctc09rXDcf160FXZr4JspcOEmGukNQx4cGSvaQ4D2WnSAHXsRfZfKoiqJie98qpiqmaZ4Sw1NkzGMxvEMsLKSI7SSEgkjrDWhxJv2beKgWNnWrVfT4+Gqsx9k2bNfT3zMcNe5e2EYczCMMigiFo4mBjR3AWuT1k8ye0qwWjtqaVlWy0jGvHOzmhw+BQa/ccWhnE6jAFgIYQAOr9vJsuV/4VXlPJ1s/Ep845pevz9tBAQRjiP8AVKX3mfMCs9kdrp9eSv2n2efTmn3An928HvyfNctkyywUBAQEBAQEBAQEBAQEBAQEBAQEBAQEBAQEBBrzx0NuJ9J/yYf/ACJFyvxraq8p5Oln4lPnCXL8/bUQEEY4kG2UpfeZ/OFabH7VT68ldtTs8+nNPuBP7t4Pfk+a5bFl1goCAgICAgICAgICAgICAgICAgICAgICAgICDXv9I+eI5lpQz+2bCekP3S+8Y8QekP4ggiFLxEq4og20TyNrua7UfHS4A/BVFexcaqrWNY8p94lZ0bVv0xpun882W/2oxX/gj/28/wD7Lz+h4/jV9Y9nr9Xv+Eff3dVVnPEqOHVJStY3lqfDM0eFy5P0PH8avrHsfq9/wj7+6OY/myox6EMkLWsBvpYCAT1E3JJ+Kl4uz7ONPSo4/NGyM67fjSrh8mzHCiKKLh5Q9D6piud7+mXEy790mseSnIaWoCAgICAgICAgICAgICAgICAgICAgICAgICDX/P8AigblGqqRpMuJ1bo2uI3FPTuLGht+VyxpJH+J4IInwcwIY9nyAOF2Q3nf+AjSP4yzyug2sQRbihhoxXINay1yIjILc7x/tBb+G3mg1LmpXwRsc5jmh41MJaQHC9rtJ9YX6wg2I/R3xX6XlCWAneCU2HY2Qah/mEiC1UBAQEBAQEBAQEBAQEBAQEBAQEBAQEBAQYzMeNxZcwaWpnJEcYubbkkkBrWjrJJA80FH4pxIxXHqeSaBzKOna1zmgNa97gAebnA3O3MBoUS7mW6LkW+MzMfdBvZ9q3dizxqmYjy18VSSTukia0ucWsvpaSSG3NzpHVc77KWnJRw/xqsy7PNUUmg6GtErHtB1tuTYdY9UnYjl1rjcv0W6qaav7uCPeybdqumiv+7h+erZvJmZI815eiqYxp1izmE3LHA2c2/XvyPWCCuyQr7iFxOkbir6DDmNklF2TSuGprNrOa0XtcHm43F9rErndu0WqelXO5yv36LNE11zpCvMxVUdfwmo2Pez6TR1T4C0uGvQ4PdcN5lu0Yvb2V6pqiqIqjve6KorpiqOEotlKkkq8UIimfA8MLg9hII3aLXBB6+1cMvI/wDPR09Nd6LnZf8A5bcV6a79Fy8O871lLmePD65/TtlB6Ga1nAhpNnH2gdJG9yCRuRy+42TTfo6VL7h5dGTR06d3jC41ISxAQEBAQEBAQEBAQEBAQEBAQEBAQEEZx3P+HYBIWz1UYeDYsZeRwNr2LWAlvnZBXPEzPtFmzKstPEKouu18b+gOglpuAbuBsRcXtte68TcoidJmHOb1uJ0mqPqhWXsZhqcMbTTeg8N6MtddocLW2PUSOrbuVFl4t2i5N63vjXXd3M3nYV6i9ORa3xrrrHd6OMuRInSXbJIB2WafzX2Nr3NN9MFO3bsRvpjV7XfR8q4Y5oPpEE2Ju55tYbdQXGOvzbsTMbo+kOEf+jaN6JmN0fSFt8FsG/U+QYPSDzOTOdJuBrAAbftAaL991pWvUpDI3K2da2Cdzd5COkB1D1i4XI5XDhfsIseRVdtLHrvURNHd3Kna+Jcv24m3vmO5lJ8v0uKP6XSDq3LmPNjvudjZVFObk2Y6GvDxhR0bQy8eOr1007pjg5ltNlilLrBgPi5zu7ff+i+RORmVacdPpDzE5WfX0eOnpEfn1eXJ+Z6YZvbW1PS6YARDDFGXuJc0gve7YAAE7A87dm97i2KcajozO+eLS4eNRh2+jM754/6WzR8Y8LqJNL5ZITe37SJ4+JaHW81Midd8J0TExrCa4bicOK0okglZKw+0xwcPC45HuR9etAQEBAQEBAQEBAQEBAQEBAQEHwmwQULnHPlTnPF5aWikMNGw2fK24dJvYnUNw09TRzG5O9hGysqnHo1nj3Qh5uZRi0dKd8zwh4MLwKDDGjQwF323bu+PV5WWcv5l29/VO7wjgyeTn378/uq3eEcPzzZK6ioboqqOOsZaRjXj7wB+B6l0t3a7c60To62r1y1OtFUw500ApoGsbezdhckm3Zc77L5crmurpTxeblyblU1VcZeHE54MKgfI8MBcDyDQ55ty5Xd/9XexRev1RRTM6R9ISsa3kZFVNFMzMR9I9k44RyTYfwgfIGlzmieSFvbYEgDxeHfFaxt1YZDeyfD5LkOlMhc8ndxuBYm+56/O6oNrdOLsT3abv5ZfbfWReif7dN3h80pVQo3gjweFsmpzekf1vk9N357N8AApNWVdmOjE6R4Ru/PVKqzb0x0aZ6MeEbo959dXuaNI22Ued/FFmdeLrqKdlSyz2NeOxwB/1Xqi5VROtM6Pdu7XbnWiZjyR+qE2S6sVlA8x2IEkdyWOF9g5t/SaSbW6r3Fuq82fnVXJ6u5x7paTZe0qrtXVXePdP8S2FyjjzMzZdgqmCwkbct56XAlr2367OBF+tW69ZhAQEBAQEBAQEBAQEBAQEBAQYLPkjoclV7mEhwppSCOY/Zu3CDX3h8W/qZ1vW6Q6v4Rbyt/VZ7a3S66NeGm5ldudLr414abv5SdVSlF9GErcyxxVAjha6olOwZGC657Li9/IFWFjZt25vndHz9lrjbIv3d9X7Y+fH6e+j2UmVMczAPRhbSRnrkcGO8xu8H8IVra2ZZo475+fsurGx8e3vqjpT8+H099Uqy9wPiiqRLX1D6l2x0Nu1p7nPJLnjw0qfTTFMaRGizppppjSmNIWxT0zKWmbGxrWsaA1rWgBoAFg0AbAW6l9elWZh4HU1bVOkpZ5KVxOrTpEjB3NF2ubv9427EmNd0vkxExpLBVPCnFsNjJp6yOa3svLgT3DWHAfxBRa8KxXxpj03ckO5s/GucaI9N3JHqrFKrL8wZiNLJDc2Egbdh8Dctd+Fx8FXX9k99qfSfdU5Ow++zV6T7srRV8dfHeN7XjuO48RzHmqm7ZuWp0rjRSXse7ZnS5TMPSuTiwWcq5tLgr2kjVINLW+YubdgHX22Vhs2zVXeiqOELTZNiq5kRVHCnit3gvhrsN4d0weLGTVLbue4lnxbpPmtM2CcICAgICAgICAgICAgICAgICDhNEJ4XNcAWuBBB5EEWIPkg1tzRw8xDJmMPko2STU7j6Lo2mQht76JYxc3H2rWPO4JsOV6xRep6NcOGRjW79PRuRq8bcSxR4sMPlLu6nn/wBFX/pFrX+qft7Kv9Csa/1T9vZJ8B4ZYjmd4dXyGlg59E23SOHZpFw3xfcjsUyzh2bO+mN/j3p+PgWLG+inf4zx/PJcOW8rUuWaXRTQtj+07m93vPO7v6X2UlMZlAQEBAQdNXSsradzJGNkY4Wc17Q5pHYWnYoK7x/gvQ4i8vpzJSSbkGM6mX7ejcdvBrmr5MRMaS+TETGkoxJwexKBxEeIsc3tf0oPw9K3kVwnEsTOs0R9EarBxqp1miPoyWV+CTYMQE2IT/SSNxGNWkkHbW9xu8d1h33Gy700xTGlMaQkUUU0RpTGkLea3SLDYL69PqAgICAgICAgICAgICAgICAgICAgICAgICAgICAgICAgICAgICAgICAg/9k="/>
          <p:cNvSpPr>
            <a:spLocks noChangeAspect="1" noChangeArrowheads="1"/>
          </p:cNvSpPr>
          <p:nvPr/>
        </p:nvSpPr>
        <p:spPr bwMode="auto">
          <a:xfrm>
            <a:off x="1679575" y="460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103" name="AutoShape 13" descr="data:image/jpeg;base64,/9j/4AAQSkZJRgABAQAAAQABAAD/2wCEAAkGBxQHBhIUExQVFRUWFx4YGBcYFxYXGxsgHRQYGhoXGRYcHCgkGB8lGxoWJjMjJSkrOi4uFyUzODM4NygtLysBCgoKDg0OGxAQGzImICQsLDgtNjU0LzgsMjUtLissLC0sLSwsLCwvLywsMCw0NCwsNC8sLCwsMCwsMDQsLCwsL//AABEIAMcA/gMBEQACEQEDEQH/xAAcAAEAAgIDAQAAAAAAAAAAAAAABgcFCAIDBAH/xABGEAABAwIEAgYGBgcFCQAAAAABAAIDBBEFBhIhBzETQVFhcYEiMkJykbMUNlJigqEIFSM3krLBM0NTorEWJFRzg5S00uH/xAAbAQEAAwEBAQEAAAAAAAAAAAAABAUGAwIBB//EADURAQABAwEECAUDBQEBAQAAAAABAgMEEQUhMbESEzRBUXGB0TNhkaHwFSLBMkJS4fEUJCP/2gAMAwEAAhEDEQA/ALxQEBAQEBAQEBAQEBAQEBAQEBAQEHB8rWOALgCeQJAv4dqDmgICAgICAgICAgICAgICAgICAgICAgICAgICAgICAg1jq8MGbayqqZ5HukkmeIze4Y1ryGtA7Byt2fFVGZtCuze6NMbo4qLP2pcx78UUxGkcfnqurhLi0mL5KiMztUsTnQvcSSSY3WBJPM6dNz1ndW1NUVREx3ruiqK6YqjhKZL69CAgICAgICAgICAgICAgICAgICAgICAgICAgICDwY9ijMEwWaokNmxMLz32Gw8SbDzQa/wCV4/omXoi8+yXkn7xLrnyIWWzqusyKtPL+ObF7Rq63Lq6Pjp9N3NmOGHEqny/Rtp6mGWNs0z5On20Xe7Ykc7AaQSLrS2ujFMURPDc11no00xbidejEQvYG4XR2fUBAQEBAQEBAQEBAQEBAQEBAQEBAQfHO0i52AQV7m3i/Q4BqZE76VKPZiI0A/el5fw6vBBWU/ETG8zzl1NeKMXs2JjA3zkkvqPn5KPey7Nn4lURz+kO9rGu3f6KdXD9c5j/xZfjTqP8AquJ/n9p9nb9Oyf8AH7x7vv65zH/iy/GnT9VxP8/tPsfp2T/j949yLiHjeV6tj6omWMmxZI2Mtd2gSMF2ute2/kVIsZdm/r1dWujjexrtr+unRf8AgGNxY7gMVVGbRyM17keja4c1x5AtIIPeCpDgpXiHmmTiDN9HpPQo4n3dK646Zw5WbzLRzA8CbbKJk5luxunfPgg5mfaxt1W+fBha3B6qeicz6S1wItp6IMBH2dTTcA8lTW8rHprirq9Pnrr66Sz9rMxabkV9Vpp366+ukw6cYmZX5Ne4t0aQAG7eg5rwyw/08CvePTVazIpiddfvExq94tFdnPimJ117/GJjXX871rcLOIUON0sFE8SR1UULG2k/vdEYDnNPbYarEcjfexWgiYmNYaqmqKo1iVjr6+iAgICAgICAgICAgICAgICAgIOE0rYIi5xDWtFy4kAADmSTyCCsM28a6PCbspQaqTlcHTEPxkXf+EWPagrKvxPF+Ib7yPLID7IvFDbb2ecvidVu1QsnaFjH3VTrPhHFLsYV69viNI8ZZnBMgU+H2dL+3f8AeFmD8HX538Fn8nbN65uo/bH3+vsusfZdq3vr/dP2+nulrGhjQAAAOQGwHgFUTMzOsrOIiOD6vj6IIxxIF8pS+8z+cK02PP8A9VPryV21Ozz6c3pw7EHYf+ji8sNi5zor9gfU6XfFpcPNbFl3jwulbR4bGxo2DR5m1yfM3WPv3JuXJqnxYLJu1Xb1Vc98/wDETxavnwXETCyV3RaQblgkdGDcWueduq57Fb2LNrIt9ZVT+7z0iV7jY9jKtRdrojpaz36RVp+dz7h7DjcccEYf9HY7VLI/nI65JHPrPVc8+5L0xjzVdrmOnMaREdxfmMWar1cx1kxpTEcKY/1/xLcuQGp4s4foHpRse+QjqboeBc+Jt+Idq97Iirq6pnhr/wBdNhRV1VUzw13fy2AVsvBAQEBAQEBAQEBAQEBAQEBAQEFKfpIYzJBTUtK0kRyapJLe1pLQxp7QCSbdoaepBi8vZLp8MiY5zRLLYEudu0H7reXPkdysfl7VvXZmmmejT8uPrLUY2zrVuImY1n84JOqpYiAgICCMcR/qlL7zPmBWeyO10+vJX7T7PPpzfKXE4KbgCyCXUZKh8jYWN3c57Z9QNvsght/EDrWxmYiNZZWZiI1l4MFZViJnTmJrQANIaS7YdbtVgfisxkzjaz1UTM+Pd9NGNy5xNZ6mJmfHXd6RpryZFtOyNz3Bgu/1iLXdtsCVF6yqdImd0cPkh9bXV0aZndHDwhEssx1lRiQoqK0hc47PaQYRf0jKeTQD436tyAtDOLbyZ6yuN+7hO6fz0lqpwrWXMXbkaTu4Tuny7+Ur64e5FblKKSR8nT1U39rKRbbqjYOpo/Ow5AACfRRTRTFNMaRCyt26bdMU0xpEJivT2ICAgICAgICAgICAgICAgICAgpz9JLDulwOkntvHK6M+EjNW/nH+aDzZXq/p2Xqd97kxgE97Rpd+YKwudb6vIrp+fPe2GJc6dmmr5MooiSICAgIIxxH+qUvvM+YFZ7I7XT68lftPs8+nNDYdeH4dhNTIHGmDZWAgEhr+nlLvA2cw9+k9i1WVbquWaqKeMsZm2ar1iqijjLMR4eM51Fa7pnMpKOmMri3fU/SXNFjbnZ3P7Heo+z8XqretUfulE2XhdRb6Vcfun6x8mF4f17xWPjLv2egusTs0gtFxfkLFcdq2aZoiuI366I+27FE26bkR+7XTz4rY4HwmoxXE6lo/YyOjjY7qc5jXaiO21x/EpuHbqt2KaauKxwLVVvHopr46LbUlMEBAQEBAQEBAQEBAQEBAQEBAQEEO4u4b+s+HlY3rYwSj/puDz/lDh5oKm4W1fT5fcw845CB4OAcPz1LKbct9G/FXjHLd7NJsi5rZmnwlMlSrVicSzHT4bUNjc8GRzg0Mb6Trkgb/AGefXZTLODfu0zXTG6O+eH+0W7mWrdUUzO/wZZQ0oQEEY4j/AFSl95nzArPZHa6fXkr9p9nn05pHw9rKfD+CHS1TGSRM6Uljw1weeldpYAdrl1gPFbJlkHxtxyjwrjpyAyoxKTp5GgWLIhYsZbm25Ddj2vCD18FeH1Pmmjnnq2vdG14jY0PcwOIbqfqLbE847WI60GwVDRx4fSNjiY2NjBZrWgNAHcAg70BAQEBAQEBAQEBAQEBAQEBAQEBB1VdO2rpXxuF2vaWuHc4EH8ig1bmjquF+PSxSx62P9Um7WyBp9F7Hb2O+43texUHOwacqmImdJjhKXiZlWPMzEaxLvp8RxTPVQY6OJzWXs7Rs0e/ObW8Ba/YVyxtlWLO+Y6U/P2/6639pXru6N0fL3YvMGVJMn5qpYJXsfI4RyO0Xs3VKRpudz6t72HNTr/wqvKeSJZ+JT5xzW8vz9tBAQRniP9UpfeZ8wKz2R2un15K/afZ59ObF5Egdi+XYXVto8Kw9zpX3/v5S4lrLH1rag2w+0RzftsmWRTMmLz5/zgXhpL5XCOGIey29mMv+ZPaSUG0mTsAbljLcFM3fo2+k77Tibvd5uJ8BYIMygICAgICAgICAgICAgICAgICAgICAg654mzR2eGuHY4Aj4FBWeMZvkx4zQ4bJHS0kG1RiLgBGztZAOT3d/fta7XEKVxyWlmzdD9DfNIwOYHyzEl8r+lJdJvuAQW2BA5brlf8AhVeU8nWz8SnzjmuJfn7aCAgjHEgXylL7zP5wrTY/aqfXkrtqdnn05qxmxyorcFgotRMMbiWRtB9Jz3E6nD2nb2HZ5m+xZdfHBrhucuxfS6pv+8vFmMP900je/wB9w59g26ygtVAQEBAQEBAQEBAQEBAQEBAQEBAQEBAQVjxTzIKrFYMJjmbD9I3qZi4NEcViSwOOwc4Ndse4e0gpfOuYxjVTHS0bXMooDop4Wg3eeRmeOb5HknnuL9pNw8+I5amyvmCkjqABJII5S0G5aHSkBrj9r0d7dq5X/hVeU8nWz8SnzjmuZfn7aCAgjHEf6pS+8z5gVnsjtdPryV+0+zz6c0n4DZZpW5XirDE11Q5zx0jvSLQ15aNAOzNusbm62TLLYQEBAQEBAQEBAQEBAQEBAQEBAQEBAQEFK8QcdqMczlPRsmfDTUwYHiN2l0rnNDrOcN9IuRb7vadoGflzYojo8ZVu086caiOjG+VH4kwMr5A0WAe4AbmwDiOZ3Kl2pmaKZnwhNszM26ZmdZ0hmsjYkcvY7HWuhE0cDxrB6tQLQ5u/rDci997dxX2blMVRTM75/h9qu0U1xRM75109E443SCXiXRuG4MMJB7jPIQvN/wCFV5TySbPxKfOOaYL8/bQQEEY4j/VKX3mfMCs9kdrp9eSv2n2efTmn3An928HvyfNctkyywUBAQEBAQEBAQEBAQEBAQEBAQEBAQEFbcUc2vie2go5NM8gvNK07wR+I9WR3V1gb7XBUfJyKbFHSn0RcvKpxrc11enzlX+G4MzDKgujJAc2zwfS1EEkP1du5us5fy671Olfju9mSyM2vIp0ucYnWPl8vze6a7LVPXVJe5h1HnpJbfxAX21n37dPRidz1Z2nkWqOhTVuYjMGmPBnQ08D+iaQ6VwBYLBwvYuF3O2G9jaynYes3ouXqv3Twj/nBY4Gs5EXciuOlPCNdZ+26PLxZTizWR4hnjDZYv7OSlp3M90yvIB77K3yPhVeU8mps/Ep845p0vz9tBAQRjiP9UpfeZ8wKz2R2un15K/afZ59OafcCf3bwe/J81y2TLLBQEBAQEBAQEBAQEBAQEBAQEBAQEBBSvELNFTjGcZqCGd9NDA0azGdMkpLWk+lza0agLDzvcAQ83KnHo6URrr9EDaGZOLbiqI1mZ9PVEi+PDLwUoDp3nc31ae2SV3dfl38t1T6XL3/7X5/bH3+UefioNLuRPX5M/sj01+VMfPxZdkzYZmRFxc8tvvuSBsXOPVc/mVCmiqqJuRGka/kQr5t1V01XYjSnXn3Q68SxSLDGAyOsT6rQLuPgAvVjGuXp0oh7xsS7kTpbj2dLapuM4C9zAbPY8AHnyIsvc26se/FNXdMOk2qsXJppr7pj3RLFatlVWYRofq0U8Ub+1rhVSksI6iLjyIPWtPf+FV5Tybyx8Snzjmt9fn7aCAgjHEf6pS+8z5gVnsjtdPryV+0+zz6c0+4E/u3g9+T5rlsmWWCgICAgICAgICAgICAgICAgICAgICCiOP8AQw0+ZKKQNMUk9xNM0kXa0saL9Vw0nfssOoLnd16E6Rru4OV7Xq6tI1nTdHz7mJfNTZfoLtDQ08g2xc89x9o95Waii/lXNJ+/CPZj4oyc27pVvn58I9nLB6d4L5pgGySW9H7DB6rL/EnvK85FdOkWre+I+898vmVco0ps2t9NPf4zPGfZO+DOEMraWbEZGBz5ZHMgcRctiYdPo39Ul2u9uxaTGsxZtRR9fNrMPHixZpo7+/z71eVcRyLj9RS1IcyIyOkgks4tcwnaxA7LXtyIKgbRw67sxXb496t2ts+u9VFy1Gs8Jj+USxF7Js1RPjY5rJHsc0lpbr9Oxe0HqLgd+0FSLdFyjEmm5x0nktdlW7tuiii7xiY57oXQsQ/QBAQRjiP9UpfeZ8wKz2R2un15K/afZ59OafcCf3bwe/J81y2TLLBQEBAQEBAQEBAQEBAQEBAQEBAQEBBiMzZaps0UHRVMYe0G7Tctc09rXDcf160FXZr4JspcOEmGukNQx4cGSvaQ4D2WnSAHXsRfZfKoiqJie98qpiqmaZ4Sw1NkzGMxvEMsLKSI7SSEgkjrDWhxJv2beKgWNnWrVfT4+Gqsx9k2bNfT3zMcNe5e2EYczCMMigiFo4mBjR3AWuT1k8ye0qwWjtqaVlWy0jGvHOzmhw+BQa/ccWhnE6jAFgIYQAOr9vJsuV/4VXlPJ1s/Ep845pevz9tBAQRjiP8AVKX3mfMCs9kdrp9eSv2n2efTmn3An928HvyfNctkyywUBAQEBAQEBAQEBAQEBAQEBAQEBAQEBAQEBBrzx0NuJ9J/yYf/ACJFyvxraq8p5Oln4lPnCXL8/bUQEEY4kG2UpfeZ/OFabH7VT68ldtTs8+nNPuBP7t4Pfk+a5bFl1goCAgICAgICAgICAgICAgICAgICAgICAgICDXv9I+eI5lpQz+2bCekP3S+8Y8QekP4ggiFLxEq4og20TyNrua7UfHS4A/BVFexcaqrWNY8p94lZ0bVv0xpun882W/2oxX/gj/28/wD7Lz+h4/jV9Y9nr9Xv+Eff3dVVnPEqOHVJStY3lqfDM0eFy5P0PH8avrHsfq9/wj7+6OY/myox6EMkLWsBvpYCAT1E3JJ+Kl4uz7ONPSo4/NGyM67fjSrh8mzHCiKKLh5Q9D6piud7+mXEy790mseSnIaWoCAgICAgICAgICAgICAgICAgICAgICAgICDX/P8AigblGqqRpMuJ1bo2uI3FPTuLGht+VyxpJH+J4IInwcwIY9nyAOF2Q3nf+AjSP4yzyug2sQRbihhoxXINay1yIjILc7x/tBb+G3mg1LmpXwRsc5jmh41MJaQHC9rtJ9YX6wg2I/R3xX6XlCWAneCU2HY2Qah/mEiC1UBAQEBAQEBAQEBAQEBAQEBAQEBAQEBAQYzMeNxZcwaWpnJEcYubbkkkBrWjrJJA80FH4pxIxXHqeSaBzKOna1zmgNa97gAebnA3O3MBoUS7mW6LkW+MzMfdBvZ9q3dizxqmYjy18VSSTukia0ucWsvpaSSG3NzpHVc77KWnJRw/xqsy7PNUUmg6GtErHtB1tuTYdY9UnYjl1rjcv0W6qaav7uCPeybdqumiv+7h+erZvJmZI815eiqYxp1izmE3LHA2c2/XvyPWCCuyQr7iFxOkbir6DDmNklF2TSuGprNrOa0XtcHm43F9rErndu0WqelXO5yv36LNE11zpCvMxVUdfwmo2Pez6TR1T4C0uGvQ4PdcN5lu0Yvb2V6pqiqIqjve6KorpiqOEotlKkkq8UIimfA8MLg9hII3aLXBB6+1cMvI/wDPR09Nd6LnZf8A5bcV6a79Fy8O871lLmePD65/TtlB6Ga1nAhpNnH2gdJG9yCRuRy+42TTfo6VL7h5dGTR06d3jC41ISxAQEBAQEBAQEBAQEBAQEBAQEBAQEEZx3P+HYBIWz1UYeDYsZeRwNr2LWAlvnZBXPEzPtFmzKstPEKouu18b+gOglpuAbuBsRcXtte68TcoidJmHOb1uJ0mqPqhWXsZhqcMbTTeg8N6MtddocLW2PUSOrbuVFl4t2i5N63vjXXd3M3nYV6i9ORa3xrrrHd6OMuRInSXbJIB2WafzX2Nr3NN9MFO3bsRvpjV7XfR8q4Y5oPpEE2Ju55tYbdQXGOvzbsTMbo+kOEf+jaN6JmN0fSFt8FsG/U+QYPSDzOTOdJuBrAAbftAaL991pWvUpDI3K2da2Cdzd5COkB1D1i4XI5XDhfsIseRVdtLHrvURNHd3Kna+Jcv24m3vmO5lJ8v0uKP6XSDq3LmPNjvudjZVFObk2Y6GvDxhR0bQy8eOr1007pjg5ltNlilLrBgPi5zu7ff+i+RORmVacdPpDzE5WfX0eOnpEfn1eXJ+Z6YZvbW1PS6YARDDFGXuJc0gve7YAAE7A87dm97i2KcajozO+eLS4eNRh2+jM754/6WzR8Y8LqJNL5ZITe37SJ4+JaHW81Midd8J0TExrCa4bicOK0okglZKw+0xwcPC45HuR9etAQEBAQEBAQEBAQEBAQEBAQEHwmwQULnHPlTnPF5aWikMNGw2fK24dJvYnUNw09TRzG5O9hGysqnHo1nj3Qh5uZRi0dKd8zwh4MLwKDDGjQwF323bu+PV5WWcv5l29/VO7wjgyeTn378/uq3eEcPzzZK6ioboqqOOsZaRjXj7wB+B6l0t3a7c60To62r1y1OtFUw500ApoGsbezdhckm3Zc77L5crmurpTxeblyblU1VcZeHE54MKgfI8MBcDyDQ55ty5Xd/9XexRev1RRTM6R9ISsa3kZFVNFMzMR9I9k44RyTYfwgfIGlzmieSFvbYEgDxeHfFaxt1YZDeyfD5LkOlMhc8ndxuBYm+56/O6oNrdOLsT3abv5ZfbfWReif7dN3h80pVQo3gjweFsmpzekf1vk9N357N8AApNWVdmOjE6R4Ru/PVKqzb0x0aZ6MeEbo959dXuaNI22Ued/FFmdeLrqKdlSyz2NeOxwB/1Xqi5VROtM6Pdu7XbnWiZjyR+qE2S6sVlA8x2IEkdyWOF9g5t/SaSbW6r3Fuq82fnVXJ6u5x7paTZe0qrtXVXePdP8S2FyjjzMzZdgqmCwkbct56XAlr2367OBF+tW69ZhAQEBAQEBAQEBAQEBAQEBAQYLPkjoclV7mEhwppSCOY/Zu3CDX3h8W/qZ1vW6Q6v4Rbyt/VZ7a3S66NeGm5ldudLr414abv5SdVSlF9GErcyxxVAjha6olOwZGC657Li9/IFWFjZt25vndHz9lrjbIv3d9X7Y+fH6e+j2UmVMczAPRhbSRnrkcGO8xu8H8IVra2ZZo475+fsurGx8e3vqjpT8+H099Uqy9wPiiqRLX1D6l2x0Nu1p7nPJLnjw0qfTTFMaRGizppppjSmNIWxT0zKWmbGxrWsaA1rWgBoAFg0AbAW6l9elWZh4HU1bVOkpZ5KVxOrTpEjB3NF2ubv9427EmNd0vkxExpLBVPCnFsNjJp6yOa3svLgT3DWHAfxBRa8KxXxpj03ckO5s/GucaI9N3JHqrFKrL8wZiNLJDc2Egbdh8Dctd+Fx8FXX9k99qfSfdU5Ow++zV6T7srRV8dfHeN7XjuO48RzHmqm7ZuWp0rjRSXse7ZnS5TMPSuTiwWcq5tLgr2kjVINLW+YubdgHX22Vhs2zVXeiqOELTZNiq5kRVHCnit3gvhrsN4d0weLGTVLbue4lnxbpPmtM2CcICAgICAgICAgICAgICAgICDhNEJ4XNcAWuBBB5EEWIPkg1tzRw8xDJmMPko2STU7j6Lo2mQht76JYxc3H2rWPO4JsOV6xRep6NcOGRjW79PRuRq8bcSxR4sMPlLu6nn/wBFX/pFrX+qft7Kv9Csa/1T9vZJ8B4ZYjmd4dXyGlg59E23SOHZpFw3xfcjsUyzh2bO+mN/j3p+PgWLG+inf4zx/PJcOW8rUuWaXRTQtj+07m93vPO7v6X2UlMZlAQEBAQdNXSsradzJGNkY4Wc17Q5pHYWnYoK7x/gvQ4i8vpzJSSbkGM6mX7ejcdvBrmr5MRMaS+TETGkoxJwexKBxEeIsc3tf0oPw9K3kVwnEsTOs0R9EarBxqp1miPoyWV+CTYMQE2IT/SSNxGNWkkHbW9xu8d1h33Gy700xTGlMaQkUUU0RpTGkLea3SLDYL69PqAgICAgICAgICAgICAgICAgICAgICAgICAgICAgICAgICAgICAgICAg/9k="/>
          <p:cNvSpPr>
            <a:spLocks noChangeAspect="1" noChangeArrowheads="1"/>
          </p:cNvSpPr>
          <p:nvPr/>
        </p:nvSpPr>
        <p:spPr bwMode="auto">
          <a:xfrm>
            <a:off x="1679575" y="460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104" name="AutoShape 15" descr="data:image/jpeg;base64,/9j/4AAQSkZJRgABAQAAAQABAAD/2wCEAAkGBxQHBhIUExQVFRUWFx4YGBcYFxYXGxsgHRQYGhoXGRYcHCgkGB8lGxoWJjMjJSkrOi4uFyUzODM4NygtLysBCgoKDg0OGxAQGzImICQsLDgtNjU0LzgsMjUtLissLC0sLSwsLCwvLywsMCw0NCwsNC8sLCwsMCwsMDQsLCwsL//AABEIAMcA/gMBEQACEQEDEQH/xAAcAAEAAgIDAQAAAAAAAAAAAAAABgcFCAIDBAH/xABGEAABAwIEAgYGBgcFCQAAAAABAAIDBBEFBhIhBzETQVFhcYEiMkJykbMUNlJigqEIFSM3krLBM0NTorEWJFRzg5S00uH/xAAbAQEAAwEBAQEAAAAAAAAAAAAABAUGAwIBB//EADURAQABAwEECAUDBQEBAQAAAAABAgMEEQUhMbESEzRBUXGB0TNhkaHwFSLBMkJS4fEUJCP/2gAMAwEAAhEDEQA/ALxQEBAQEBAQEBAQEBAQEBAQEBAQEHB8rWOALgCeQJAv4dqDmgICAgICAgICAgICAgICAgICAgICAgICAgICAgICAg1jq8MGbayqqZ5HukkmeIze4Y1ryGtA7Byt2fFVGZtCuze6NMbo4qLP2pcx78UUxGkcfnqurhLi0mL5KiMztUsTnQvcSSSY3WBJPM6dNz1ndW1NUVREx3ruiqK6YqjhKZL69CAgICAgICAgICAgICAgICAgICAgICAgICAgICDwY9ijMEwWaokNmxMLz32Gw8SbDzQa/wCV4/omXoi8+yXkn7xLrnyIWWzqusyKtPL+ObF7Rq63Lq6Pjp9N3NmOGHEqny/Rtp6mGWNs0z5On20Xe7Ykc7AaQSLrS2ujFMURPDc11no00xbidejEQvYG4XR2fUBAQEBAQEBAQEBAQEBAQEBAQEBAQfHO0i52AQV7m3i/Q4BqZE76VKPZiI0A/el5fw6vBBWU/ETG8zzl1NeKMXs2JjA3zkkvqPn5KPey7Nn4lURz+kO9rGu3f6KdXD9c5j/xZfjTqP8AquJ/n9p9nb9Oyf8AH7x7vv65zH/iy/GnT9VxP8/tPsfp2T/j949yLiHjeV6tj6omWMmxZI2Mtd2gSMF2ute2/kVIsZdm/r1dWujjexrtr+unRf8AgGNxY7gMVVGbRyM17keja4c1x5AtIIPeCpDgpXiHmmTiDN9HpPQo4n3dK646Zw5WbzLRzA8CbbKJk5luxunfPgg5mfaxt1W+fBha3B6qeicz6S1wItp6IMBH2dTTcA8lTW8rHprirq9Pnrr66Sz9rMxabkV9Vpp366+ukw6cYmZX5Ne4t0aQAG7eg5rwyw/08CvePTVazIpiddfvExq94tFdnPimJ117/GJjXX871rcLOIUON0sFE8SR1UULG2k/vdEYDnNPbYarEcjfexWgiYmNYaqmqKo1iVjr6+iAgICAgICAgICAgICAgICAgIOE0rYIi5xDWtFy4kAADmSTyCCsM28a6PCbspQaqTlcHTEPxkXf+EWPagrKvxPF+Ib7yPLID7IvFDbb2ecvidVu1QsnaFjH3VTrPhHFLsYV69viNI8ZZnBMgU+H2dL+3f8AeFmD8HX538Fn8nbN65uo/bH3+vsusfZdq3vr/dP2+nulrGhjQAAAOQGwHgFUTMzOsrOIiOD6vj6IIxxIF8pS+8z+cK02PP8A9VPryV21Ozz6c3pw7EHYf+ji8sNi5zor9gfU6XfFpcPNbFl3jwulbR4bGxo2DR5m1yfM3WPv3JuXJqnxYLJu1Xb1Vc98/wDETxavnwXETCyV3RaQblgkdGDcWueduq57Fb2LNrIt9ZVT+7z0iV7jY9jKtRdrojpaz36RVp+dz7h7DjcccEYf9HY7VLI/nI65JHPrPVc8+5L0xjzVdrmOnMaREdxfmMWar1cx1kxpTEcKY/1/xLcuQGp4s4foHpRse+QjqboeBc+Jt+Idq97Iirq6pnhr/wBdNhRV1VUzw13fy2AVsvBAQEBAQEBAQEBAQEBAQEBAQEFKfpIYzJBTUtK0kRyapJLe1pLQxp7QCSbdoaepBi8vZLp8MiY5zRLLYEudu0H7reXPkdysfl7VvXZmmmejT8uPrLUY2zrVuImY1n84JOqpYiAgICCMcR/qlL7zPmBWeyO10+vJX7T7PPpzfKXE4KbgCyCXUZKh8jYWN3c57Z9QNvsght/EDrWxmYiNZZWZiI1l4MFZViJnTmJrQANIaS7YdbtVgfisxkzjaz1UTM+Pd9NGNy5xNZ6mJmfHXd6RpryZFtOyNz3Bgu/1iLXdtsCVF6yqdImd0cPkh9bXV0aZndHDwhEssx1lRiQoqK0hc47PaQYRf0jKeTQD436tyAtDOLbyZ6yuN+7hO6fz0lqpwrWXMXbkaTu4Tuny7+Ur64e5FblKKSR8nT1U39rKRbbqjYOpo/Ow5AACfRRTRTFNMaRCyt26bdMU0xpEJivT2ICAgICAgICAgICAgICAgICAgpz9JLDulwOkntvHK6M+EjNW/nH+aDzZXq/p2Xqd97kxgE97Rpd+YKwudb6vIrp+fPe2GJc6dmmr5MooiSICAgIIxxH+qUvvM+YFZ7I7XT68lftPs8+nNDYdeH4dhNTIHGmDZWAgEhr+nlLvA2cw9+k9i1WVbquWaqKeMsZm2ar1iqijjLMR4eM51Fa7pnMpKOmMri3fU/SXNFjbnZ3P7Heo+z8XqretUfulE2XhdRb6Vcfun6x8mF4f17xWPjLv2egusTs0gtFxfkLFcdq2aZoiuI366I+27FE26bkR+7XTz4rY4HwmoxXE6lo/YyOjjY7qc5jXaiO21x/EpuHbqt2KaauKxwLVVvHopr46LbUlMEBAQEBAQEBAQEBAQEBAQEBAQEEO4u4b+s+HlY3rYwSj/puDz/lDh5oKm4W1fT5fcw845CB4OAcPz1LKbct9G/FXjHLd7NJsi5rZmnwlMlSrVicSzHT4bUNjc8GRzg0Mb6Trkgb/AGefXZTLODfu0zXTG6O+eH+0W7mWrdUUzO/wZZQ0oQEEY4j/AFSl95nzArPZHa6fXkr9p9nn05pHw9rKfD+CHS1TGSRM6Uljw1weeldpYAdrl1gPFbJlkHxtxyjwrjpyAyoxKTp5GgWLIhYsZbm25Ddj2vCD18FeH1Pmmjnnq2vdG14jY0PcwOIbqfqLbE847WI60GwVDRx4fSNjiY2NjBZrWgNAHcAg70BAQEBAQEBAQEBAQEBAQEBAQEBB1VdO2rpXxuF2vaWuHc4EH8ig1bmjquF+PSxSx62P9Um7WyBp9F7Hb2O+43texUHOwacqmImdJjhKXiZlWPMzEaxLvp8RxTPVQY6OJzWXs7Rs0e/ObW8Ba/YVyxtlWLO+Y6U/P2/6639pXru6N0fL3YvMGVJMn5qpYJXsfI4RyO0Xs3VKRpudz6t72HNTr/wqvKeSJZ+JT5xzW8vz9tBAQRniP9UpfeZ8wKz2R2un15K/afZ59ObF5Egdi+XYXVto8Kw9zpX3/v5S4lrLH1rag2w+0RzftsmWRTMmLz5/zgXhpL5XCOGIey29mMv+ZPaSUG0mTsAbljLcFM3fo2+k77Tibvd5uJ8BYIMygICAgICAgICAgICAgICAgICAgICAg654mzR2eGuHY4Aj4FBWeMZvkx4zQ4bJHS0kG1RiLgBGztZAOT3d/fta7XEKVxyWlmzdD9DfNIwOYHyzEl8r+lJdJvuAQW2BA5brlf8AhVeU8nWz8SnzjmuJfn7aCAgjHEgXylL7zP5wrTY/aqfXkrtqdnn05qxmxyorcFgotRMMbiWRtB9Jz3E6nD2nb2HZ5m+xZdfHBrhucuxfS6pv+8vFmMP900je/wB9w59g26ygtVAQEBAQEBAQEBAQEBAQEBAQEBAQEBAQVjxTzIKrFYMJjmbD9I3qZi4NEcViSwOOwc4Ndse4e0gpfOuYxjVTHS0bXMooDop4Wg3eeRmeOb5HknnuL9pNw8+I5amyvmCkjqABJII5S0G5aHSkBrj9r0d7dq5X/hVeU8nWz8SnzjmuZfn7aCAgjHEf6pS+8z5gVnsjtdPryV+0+zz6c0n4DZZpW5XirDE11Q5zx0jvSLQ15aNAOzNusbm62TLLYQEBAQEBAQEBAQEBAQEBAQEBAQEBAQEFK8QcdqMczlPRsmfDTUwYHiN2l0rnNDrOcN9IuRb7vadoGflzYojo8ZVu086caiOjG+VH4kwMr5A0WAe4AbmwDiOZ3Kl2pmaKZnwhNszM26ZmdZ0hmsjYkcvY7HWuhE0cDxrB6tQLQ5u/rDci997dxX2blMVRTM75/h9qu0U1xRM75109E443SCXiXRuG4MMJB7jPIQvN/wCFV5TySbPxKfOOaYL8/bQQEEY4j/VKX3mfMCs9kdrp9eSv2n2efTmn3An928HvyfNctkyywUBAQEBAQEBAQEBAQEBAQEBAQEBAQEFbcUc2vie2go5NM8gvNK07wR+I9WR3V1gb7XBUfJyKbFHSn0RcvKpxrc11enzlX+G4MzDKgujJAc2zwfS1EEkP1du5us5fy671Olfju9mSyM2vIp0ucYnWPl8vze6a7LVPXVJe5h1HnpJbfxAX21n37dPRidz1Z2nkWqOhTVuYjMGmPBnQ08D+iaQ6VwBYLBwvYuF3O2G9jaynYes3ouXqv3Twj/nBY4Gs5EXciuOlPCNdZ+26PLxZTizWR4hnjDZYv7OSlp3M90yvIB77K3yPhVeU8mps/Ep845p0vz9tBAQRjiP9UpfeZ8wKz2R2un15K/afZ59OafcCf3bwe/J81y2TLLBQEBAQEBAQEBAQEBAQEBAQEBAQEBBSvELNFTjGcZqCGd9NDA0azGdMkpLWk+lza0agLDzvcAQ83KnHo6URrr9EDaGZOLbiqI1mZ9PVEi+PDLwUoDp3nc31ae2SV3dfl38t1T6XL3/7X5/bH3+UefioNLuRPX5M/sj01+VMfPxZdkzYZmRFxc8tvvuSBsXOPVc/mVCmiqqJuRGka/kQr5t1V01XYjSnXn3Q68SxSLDGAyOsT6rQLuPgAvVjGuXp0oh7xsS7kTpbj2dLapuM4C9zAbPY8AHnyIsvc26se/FNXdMOk2qsXJppr7pj3RLFatlVWYRofq0U8Ub+1rhVSksI6iLjyIPWtPf+FV5Tybyx8Snzjmt9fn7aCAgjHEf6pS+8z5gVnsjtdPryV+0+zz6c0+4E/u3g9+T5rlsmWWCgICAgICAgICAgICAgICAgICAgICCiOP8AQw0+ZKKQNMUk9xNM0kXa0saL9Vw0nfssOoLnd16E6Rru4OV7Xq6tI1nTdHz7mJfNTZfoLtDQ08g2xc89x9o95Waii/lXNJ+/CPZj4oyc27pVvn58I9nLB6d4L5pgGySW9H7DB6rL/EnvK85FdOkWre+I+898vmVco0ps2t9NPf4zPGfZO+DOEMraWbEZGBz5ZHMgcRctiYdPo39Ul2u9uxaTGsxZtRR9fNrMPHixZpo7+/z71eVcRyLj9RS1IcyIyOkgks4tcwnaxA7LXtyIKgbRw67sxXb496t2ts+u9VFy1Gs8Jj+USxF7Js1RPjY5rJHsc0lpbr9Oxe0HqLgd+0FSLdFyjEmm5x0nktdlW7tuiii7xiY57oXQsQ/QBAQRjiP9UpfeZ8wKz2R2un15K/afZ59OafcCf3bwe/J81y2TLLBQEBAQEBAQEBAQEBAQEBAQEBAQEBBiMzZaps0UHRVMYe0G7Tctc09rXDcf160FXZr4JspcOEmGukNQx4cGSvaQ4D2WnSAHXsRfZfKoiqJie98qpiqmaZ4Sw1NkzGMxvEMsLKSI7SSEgkjrDWhxJv2beKgWNnWrVfT4+Gqsx9k2bNfT3zMcNe5e2EYczCMMigiFo4mBjR3AWuT1k8ye0qwWjtqaVlWy0jGvHOzmhw+BQa/ccWhnE6jAFgIYQAOr9vJsuV/4VXlPJ1s/Ep845pevz9tBAQRjiP8AVKX3mfMCs9kdrp9eSv2n2efTmn3An928HvyfNctkyywUBAQEBAQEBAQEBAQEBAQEBAQEBAQEBAQEBBrzx0NuJ9J/yYf/ACJFyvxraq8p5Oln4lPnCXL8/bUQEEY4kG2UpfeZ/OFabH7VT68ldtTs8+nNPuBP7t4Pfk+a5bFl1goCAgICAgICAgICAgICAgICAgICAgICAgICDXv9I+eI5lpQz+2bCekP3S+8Y8QekP4ggiFLxEq4og20TyNrua7UfHS4A/BVFexcaqrWNY8p94lZ0bVv0xpun882W/2oxX/gj/28/wD7Lz+h4/jV9Y9nr9Xv+Eff3dVVnPEqOHVJStY3lqfDM0eFy5P0PH8avrHsfq9/wj7+6OY/myox6EMkLWsBvpYCAT1E3JJ+Kl4uz7ONPSo4/NGyM67fjSrh8mzHCiKKLh5Q9D6piud7+mXEy790mseSnIaWoCAgICAgICAgICAgICAgICAgICAgICAgICDX/P8AigblGqqRpMuJ1bo2uI3FPTuLGht+VyxpJH+J4IInwcwIY9nyAOF2Q3nf+AjSP4yzyug2sQRbihhoxXINay1yIjILc7x/tBb+G3mg1LmpXwRsc5jmh41MJaQHC9rtJ9YX6wg2I/R3xX6XlCWAneCU2HY2Qah/mEiC1UBAQEBAQEBAQEBAQEBAQEBAQEBAQEBAQYzMeNxZcwaWpnJEcYubbkkkBrWjrJJA80FH4pxIxXHqeSaBzKOna1zmgNa97gAebnA3O3MBoUS7mW6LkW+MzMfdBvZ9q3dizxqmYjy18VSSTukia0ucWsvpaSSG3NzpHVc77KWnJRw/xqsy7PNUUmg6GtErHtB1tuTYdY9UnYjl1rjcv0W6qaav7uCPeybdqumiv+7h+erZvJmZI815eiqYxp1izmE3LHA2c2/XvyPWCCuyQr7iFxOkbir6DDmNklF2TSuGprNrOa0XtcHm43F9rErndu0WqelXO5yv36LNE11zpCvMxVUdfwmo2Pez6TR1T4C0uGvQ4PdcN5lu0Yvb2V6pqiqIqjve6KorpiqOEotlKkkq8UIimfA8MLg9hII3aLXBB6+1cMvI/wDPR09Nd6LnZf8A5bcV6a79Fy8O871lLmePD65/TtlB6Ga1nAhpNnH2gdJG9yCRuRy+42TTfo6VL7h5dGTR06d3jC41ISxAQEBAQEBAQEBAQEBAQEBAQEBAQEEZx3P+HYBIWz1UYeDYsZeRwNr2LWAlvnZBXPEzPtFmzKstPEKouu18b+gOglpuAbuBsRcXtte68TcoidJmHOb1uJ0mqPqhWXsZhqcMbTTeg8N6MtddocLW2PUSOrbuVFl4t2i5N63vjXXd3M3nYV6i9ORa3xrrrHd6OMuRInSXbJIB2WafzX2Nr3NN9MFO3bsRvpjV7XfR8q4Y5oPpEE2Ju55tYbdQXGOvzbsTMbo+kOEf+jaN6JmN0fSFt8FsG/U+QYPSDzOTOdJuBrAAbftAaL991pWvUpDI3K2da2Cdzd5COkB1D1i4XI5XDhfsIseRVdtLHrvURNHd3Kna+Jcv24m3vmO5lJ8v0uKP6XSDq3LmPNjvudjZVFObk2Y6GvDxhR0bQy8eOr1007pjg5ltNlilLrBgPi5zu7ff+i+RORmVacdPpDzE5WfX0eOnpEfn1eXJ+Z6YZvbW1PS6YARDDFGXuJc0gve7YAAE7A87dm97i2KcajozO+eLS4eNRh2+jM754/6WzR8Y8LqJNL5ZITe37SJ4+JaHW81Midd8J0TExrCa4bicOK0okglZKw+0xwcPC45HuR9etAQEBAQEBAQEBAQEBAQEBAQEHwmwQULnHPlTnPF5aWikMNGw2fK24dJvYnUNw09TRzG5O9hGysqnHo1nj3Qh5uZRi0dKd8zwh4MLwKDDGjQwF323bu+PV5WWcv5l29/VO7wjgyeTn378/uq3eEcPzzZK6ioboqqOOsZaRjXj7wB+B6l0t3a7c60To62r1y1OtFUw500ApoGsbezdhckm3Zc77L5crmurpTxeblyblU1VcZeHE54MKgfI8MBcDyDQ55ty5Xd/9XexRev1RRTM6R9ISsa3kZFVNFMzMR9I9k44RyTYfwgfIGlzmieSFvbYEgDxeHfFaxt1YZDeyfD5LkOlMhc8ndxuBYm+56/O6oNrdOLsT3abv5ZfbfWReif7dN3h80pVQo3gjweFsmpzekf1vk9N357N8AApNWVdmOjE6R4Ru/PVKqzb0x0aZ6MeEbo959dXuaNI22Ued/FFmdeLrqKdlSyz2NeOxwB/1Xqi5VROtM6Pdu7XbnWiZjyR+qE2S6sVlA8x2IEkdyWOF9g5t/SaSbW6r3Fuq82fnVXJ6u5x7paTZe0qrtXVXePdP8S2FyjjzMzZdgqmCwkbct56XAlr2367OBF+tW69ZhAQEBAQEBAQEBAQEBAQEBAQYLPkjoclV7mEhwppSCOY/Zu3CDX3h8W/qZ1vW6Q6v4Rbyt/VZ7a3S66NeGm5ldudLr414abv5SdVSlF9GErcyxxVAjha6olOwZGC657Li9/IFWFjZt25vndHz9lrjbIv3d9X7Y+fH6e+j2UmVMczAPRhbSRnrkcGO8xu8H8IVra2ZZo475+fsurGx8e3vqjpT8+H099Uqy9wPiiqRLX1D6l2x0Nu1p7nPJLnjw0qfTTFMaRGizppppjSmNIWxT0zKWmbGxrWsaA1rWgBoAFg0AbAW6l9elWZh4HU1bVOkpZ5KVxOrTpEjB3NF2ubv9427EmNd0vkxExpLBVPCnFsNjJp6yOa3svLgT3DWHAfxBRa8KxXxpj03ckO5s/GucaI9N3JHqrFKrL8wZiNLJDc2Egbdh8Dctd+Fx8FXX9k99qfSfdU5Ow++zV6T7srRV8dfHeN7XjuO48RzHmqm7ZuWp0rjRSXse7ZnS5TMPSuTiwWcq5tLgr2kjVINLW+YubdgHX22Vhs2zVXeiqOELTZNiq5kRVHCnit3gvhrsN4d0weLGTVLbue4lnxbpPmtM2CcICAgICAgICAgICAgICAgICDhNEJ4XNcAWuBBB5EEWIPkg1tzRw8xDJmMPko2STU7j6Lo2mQht76JYxc3H2rWPO4JsOV6xRep6NcOGRjW79PRuRq8bcSxR4sMPlLu6nn/wBFX/pFrX+qft7Kv9Csa/1T9vZJ8B4ZYjmd4dXyGlg59E23SOHZpFw3xfcjsUyzh2bO+mN/j3p+PgWLG+inf4zx/PJcOW8rUuWaXRTQtj+07m93vPO7v6X2UlMZlAQEBAQdNXSsradzJGNkY4Wc17Q5pHYWnYoK7x/gvQ4i8vpzJSSbkGM6mX7ejcdvBrmr5MRMaS+TETGkoxJwexKBxEeIsc3tf0oPw9K3kVwnEsTOs0R9EarBxqp1miPoyWV+CTYMQE2IT/SSNxGNWkkHbW9xu8d1h33Gy700xTGlMaQkUUU0RpTGkLea3SLDYL69PqAgICAgICAgICAgICAgICAgICAgICAgICAgICAgICAgICAgICAgICAg/9k="/>
          <p:cNvSpPr>
            <a:spLocks noChangeAspect="1" noChangeArrowheads="1"/>
          </p:cNvSpPr>
          <p:nvPr/>
        </p:nvSpPr>
        <p:spPr bwMode="auto">
          <a:xfrm>
            <a:off x="1679575" y="460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105" name="AutoShape 17" descr="data:image/jpeg;base64,/9j/4AAQSkZJRgABAQAAAQABAAD/2wCEAAkGBxQHBhIUExQVFRUWFx4YGBcYFxYXGxsgHRQYGhoXGRYcHCgkGB8lGxoWJjMjJSkrOi4uFyUzODM4NygtLysBCgoKDg0OGxAQGzImICQsLDgtNjU0LzgsMjUtLissLC0sLSwsLCwvLywsMCw0NCwsNC8sLCwsMCwsMDQsLCwsL//AABEIAMcA/gMBEQACEQEDEQH/xAAcAAEAAgIDAQAAAAAAAAAAAAAABgcFCAIDBAH/xABGEAABAwIEAgYGBgcFCQAAAAABAAIDBBEFBhIhBzETQVFhcYEiMkJykbMUNlJigqEIFSM3krLBM0NTorEWJFRzg5S00uH/xAAbAQEAAwEBAQEAAAAAAAAAAAAABAUGAwIBB//EADURAQABAwEECAUDBQEBAQAAAAABAgMEEQUhMbESEzRBUXGB0TNhkaHwFSLBMkJS4fEUJCP/2gAMAwEAAhEDEQA/ALxQEBAQEBAQEBAQEBAQEBAQEBAQEHB8rWOALgCeQJAv4dqDmgICAgICAgICAgICAgICAgICAgICAgICAgICAgICAg1jq8MGbayqqZ5HukkmeIze4Y1ryGtA7Byt2fFVGZtCuze6NMbo4qLP2pcx78UUxGkcfnqurhLi0mL5KiMztUsTnQvcSSSY3WBJPM6dNz1ndW1NUVREx3ruiqK6YqjhKZL69CAgICAgICAgICAgICAgICAgICAgICAgICAgICDwY9ijMEwWaokNmxMLz32Gw8SbDzQa/wCV4/omXoi8+yXkn7xLrnyIWWzqusyKtPL+ObF7Rq63Lq6Pjp9N3NmOGHEqny/Rtp6mGWNs0z5On20Xe7Ykc7AaQSLrS2ujFMURPDc11no00xbidejEQvYG4XR2fUBAQEBAQEBAQEBAQEBAQEBAQEBAQfHO0i52AQV7m3i/Q4BqZE76VKPZiI0A/el5fw6vBBWU/ETG8zzl1NeKMXs2JjA3zkkvqPn5KPey7Nn4lURz+kO9rGu3f6KdXD9c5j/xZfjTqP8AquJ/n9p9nb9Oyf8AH7x7vv65zH/iy/GnT9VxP8/tPsfp2T/j949yLiHjeV6tj6omWMmxZI2Mtd2gSMF2ute2/kVIsZdm/r1dWujjexrtr+unRf8AgGNxY7gMVVGbRyM17keja4c1x5AtIIPeCpDgpXiHmmTiDN9HpPQo4n3dK646Zw5WbzLRzA8CbbKJk5luxunfPgg5mfaxt1W+fBha3B6qeicz6S1wItp6IMBH2dTTcA8lTW8rHprirq9Pnrr66Sz9rMxabkV9Vpp366+ukw6cYmZX5Ne4t0aQAG7eg5rwyw/08CvePTVazIpiddfvExq94tFdnPimJ117/GJjXX871rcLOIUON0sFE8SR1UULG2k/vdEYDnNPbYarEcjfexWgiYmNYaqmqKo1iVjr6+iAgICAgICAgICAgICAgICAgIOE0rYIi5xDWtFy4kAADmSTyCCsM28a6PCbspQaqTlcHTEPxkXf+EWPagrKvxPF+Ib7yPLID7IvFDbb2ecvidVu1QsnaFjH3VTrPhHFLsYV69viNI8ZZnBMgU+H2dL+3f8AeFmD8HX538Fn8nbN65uo/bH3+vsusfZdq3vr/dP2+nulrGhjQAAAOQGwHgFUTMzOsrOIiOD6vj6IIxxIF8pS+8z+cK02PP8A9VPryV21Ozz6c3pw7EHYf+ji8sNi5zor9gfU6XfFpcPNbFl3jwulbR4bGxo2DR5m1yfM3WPv3JuXJqnxYLJu1Xb1Vc98/wDETxavnwXETCyV3RaQblgkdGDcWueduq57Fb2LNrIt9ZVT+7z0iV7jY9jKtRdrojpaz36RVp+dz7h7DjcccEYf9HY7VLI/nI65JHPrPVc8+5L0xjzVdrmOnMaREdxfmMWar1cx1kxpTEcKY/1/xLcuQGp4s4foHpRse+QjqboeBc+Jt+Idq97Iirq6pnhr/wBdNhRV1VUzw13fy2AVsvBAQEBAQEBAQEBAQEBAQEBAQEFKfpIYzJBTUtK0kRyapJLe1pLQxp7QCSbdoaepBi8vZLp8MiY5zRLLYEudu0H7reXPkdysfl7VvXZmmmejT8uPrLUY2zrVuImY1n84JOqpYiAgICCMcR/qlL7zPmBWeyO10+vJX7T7PPpzfKXE4KbgCyCXUZKh8jYWN3c57Z9QNvsght/EDrWxmYiNZZWZiI1l4MFZViJnTmJrQANIaS7YdbtVgfisxkzjaz1UTM+Pd9NGNy5xNZ6mJmfHXd6RpryZFtOyNz3Bgu/1iLXdtsCVF6yqdImd0cPkh9bXV0aZndHDwhEssx1lRiQoqK0hc47PaQYRf0jKeTQD436tyAtDOLbyZ6yuN+7hO6fz0lqpwrWXMXbkaTu4Tuny7+Ur64e5FblKKSR8nT1U39rKRbbqjYOpo/Ow5AACfRRTRTFNMaRCyt26bdMU0xpEJivT2ICAgICAgICAgICAgICAgICAgpz9JLDulwOkntvHK6M+EjNW/nH+aDzZXq/p2Xqd97kxgE97Rpd+YKwudb6vIrp+fPe2GJc6dmmr5MooiSICAgIIxxH+qUvvM+YFZ7I7XT68lftPs8+nNDYdeH4dhNTIHGmDZWAgEhr+nlLvA2cw9+k9i1WVbquWaqKeMsZm2ar1iqijjLMR4eM51Fa7pnMpKOmMri3fU/SXNFjbnZ3P7Heo+z8XqretUfulE2XhdRb6Vcfun6x8mF4f17xWPjLv2egusTs0gtFxfkLFcdq2aZoiuI366I+27FE26bkR+7XTz4rY4HwmoxXE6lo/YyOjjY7qc5jXaiO21x/EpuHbqt2KaauKxwLVVvHopr46LbUlMEBAQEBAQEBAQEBAQEBAQEBAQEEO4u4b+s+HlY3rYwSj/puDz/lDh5oKm4W1fT5fcw845CB4OAcPz1LKbct9G/FXjHLd7NJsi5rZmnwlMlSrVicSzHT4bUNjc8GRzg0Mb6Trkgb/AGefXZTLODfu0zXTG6O+eH+0W7mWrdUUzO/wZZQ0oQEEY4j/AFSl95nzArPZHa6fXkr9p9nn05pHw9rKfD+CHS1TGSRM6Uljw1weeldpYAdrl1gPFbJlkHxtxyjwrjpyAyoxKTp5GgWLIhYsZbm25Ddj2vCD18FeH1Pmmjnnq2vdG14jY0PcwOIbqfqLbE847WI60GwVDRx4fSNjiY2NjBZrWgNAHcAg70BAQEBAQEBAQEBAQEBAQEBAQEBB1VdO2rpXxuF2vaWuHc4EH8ig1bmjquF+PSxSx62P9Um7WyBp9F7Hb2O+43texUHOwacqmImdJjhKXiZlWPMzEaxLvp8RxTPVQY6OJzWXs7Rs0e/ObW8Ba/YVyxtlWLO+Y6U/P2/6639pXru6N0fL3YvMGVJMn5qpYJXsfI4RyO0Xs3VKRpudz6t72HNTr/wqvKeSJZ+JT5xzW8vz9tBAQRniP9UpfeZ8wKz2R2un15K/afZ59ObF5Egdi+XYXVto8Kw9zpX3/v5S4lrLH1rag2w+0RzftsmWRTMmLz5/zgXhpL5XCOGIey29mMv+ZPaSUG0mTsAbljLcFM3fo2+k77Tibvd5uJ8BYIMygICAgICAgICAgICAgICAgICAgICAg654mzR2eGuHY4Aj4FBWeMZvkx4zQ4bJHS0kG1RiLgBGztZAOT3d/fta7XEKVxyWlmzdD9DfNIwOYHyzEl8r+lJdJvuAQW2BA5brlf8AhVeU8nWz8SnzjmuJfn7aCAgjHEgXylL7zP5wrTY/aqfXkrtqdnn05qxmxyorcFgotRMMbiWRtB9Jz3E6nD2nb2HZ5m+xZdfHBrhucuxfS6pv+8vFmMP900je/wB9w59g26ygtVAQEBAQEBAQEBAQEBAQEBAQEBAQEBAQVjxTzIKrFYMJjmbD9I3qZi4NEcViSwOOwc4Ndse4e0gpfOuYxjVTHS0bXMooDop4Wg3eeRmeOb5HknnuL9pNw8+I5amyvmCkjqABJII5S0G5aHSkBrj9r0d7dq5X/hVeU8nWz8SnzjmuZfn7aCAgjHEf6pS+8z5gVnsjtdPryV+0+zz6c0n4DZZpW5XirDE11Q5zx0jvSLQ15aNAOzNusbm62TLLYQEBAQEBAQEBAQEBAQEBAQEBAQEBAQEFK8QcdqMczlPRsmfDTUwYHiN2l0rnNDrOcN9IuRb7vadoGflzYojo8ZVu086caiOjG+VH4kwMr5A0WAe4AbmwDiOZ3Kl2pmaKZnwhNszM26ZmdZ0hmsjYkcvY7HWuhE0cDxrB6tQLQ5u/rDci997dxX2blMVRTM75/h9qu0U1xRM75109E443SCXiXRuG4MMJB7jPIQvN/wCFV5TySbPxKfOOaYL8/bQQEEY4j/VKX3mfMCs9kdrp9eSv2n2efTmn3An928HvyfNctkyywUBAQEBAQEBAQEBAQEBAQEBAQEBAQEFbcUc2vie2go5NM8gvNK07wR+I9WR3V1gb7XBUfJyKbFHSn0RcvKpxrc11enzlX+G4MzDKgujJAc2zwfS1EEkP1du5us5fy671Olfju9mSyM2vIp0ucYnWPl8vze6a7LVPXVJe5h1HnpJbfxAX21n37dPRidz1Z2nkWqOhTVuYjMGmPBnQ08D+iaQ6VwBYLBwvYuF3O2G9jaynYes3ouXqv3Twj/nBY4Gs5EXciuOlPCNdZ+26PLxZTizWR4hnjDZYv7OSlp3M90yvIB77K3yPhVeU8mps/Ep845p0vz9tBAQRjiP9UpfeZ8wKz2R2un15K/afZ59OafcCf3bwe/J81y2TLLBQEBAQEBAQEBAQEBAQEBAQEBAQEBBSvELNFTjGcZqCGd9NDA0azGdMkpLWk+lza0agLDzvcAQ83KnHo6URrr9EDaGZOLbiqI1mZ9PVEi+PDLwUoDp3nc31ae2SV3dfl38t1T6XL3/7X5/bH3+UefioNLuRPX5M/sj01+VMfPxZdkzYZmRFxc8tvvuSBsXOPVc/mVCmiqqJuRGka/kQr5t1V01XYjSnXn3Q68SxSLDGAyOsT6rQLuPgAvVjGuXp0oh7xsS7kTpbj2dLapuM4C9zAbPY8AHnyIsvc26se/FNXdMOk2qsXJppr7pj3RLFatlVWYRofq0U8Ub+1rhVSksI6iLjyIPWtPf+FV5Tybyx8Snzjmt9fn7aCAgjHEf6pS+8z5gVnsjtdPryV+0+zz6c0+4E/u3g9+T5rlsmWWCgICAgICAgICAgICAgICAgICAgICCiOP8AQw0+ZKKQNMUk9xNM0kXa0saL9Vw0nfssOoLnd16E6Rru4OV7Xq6tI1nTdHz7mJfNTZfoLtDQ08g2xc89x9o95Waii/lXNJ+/CPZj4oyc27pVvn58I9nLB6d4L5pgGySW9H7DB6rL/EnvK85FdOkWre+I+898vmVco0ps2t9NPf4zPGfZO+DOEMraWbEZGBz5ZHMgcRctiYdPo39Ul2u9uxaTGsxZtRR9fNrMPHixZpo7+/z71eVcRyLj9RS1IcyIyOkgks4tcwnaxA7LXtyIKgbRw67sxXb496t2ts+u9VFy1Gs8Jj+USxF7Js1RPjY5rJHsc0lpbr9Oxe0HqLgd+0FSLdFyjEmm5x0nktdlW7tuiii7xiY57oXQsQ/QBAQRjiP9UpfeZ8wKz2R2un15K/afZ59OafcCf3bwe/J81y2TLLBQEBAQEBAQEBAQEBAQEBAQEBAQEBBiMzZaps0UHRVMYe0G7Tctc09rXDcf160FXZr4JspcOEmGukNQx4cGSvaQ4D2WnSAHXsRfZfKoiqJie98qpiqmaZ4Sw1NkzGMxvEMsLKSI7SSEgkjrDWhxJv2beKgWNnWrVfT4+Gqsx9k2bNfT3zMcNe5e2EYczCMMigiFo4mBjR3AWuT1k8ye0qwWjtqaVlWy0jGvHOzmhw+BQa/ccWhnE6jAFgIYQAOr9vJsuV/4VXlPJ1s/Ep845pevz9tBAQRjiP8AVKX3mfMCs9kdrp9eSv2n2efTmn3An928HvyfNctkyywUBAQEBAQEBAQEBAQEBAQEBAQEBAQEBAQEBBrzx0NuJ9J/yYf/ACJFyvxraq8p5Oln4lPnCXL8/bUQEEY4kG2UpfeZ/OFabH7VT68ldtTs8+nNPuBP7t4Pfk+a5bFl1goCAgICAgICAgICAgICAgICAgICAgICAgICDXv9I+eI5lpQz+2bCekP3S+8Y8QekP4ggiFLxEq4og20TyNrua7UfHS4A/BVFexcaqrWNY8p94lZ0bVv0xpun882W/2oxX/gj/28/wD7Lz+h4/jV9Y9nr9Xv+Eff3dVVnPEqOHVJStY3lqfDM0eFy5P0PH8avrHsfq9/wj7+6OY/myox6EMkLWsBvpYCAT1E3JJ+Kl4uz7ONPSo4/NGyM67fjSrh8mzHCiKKLh5Q9D6piud7+mXEy790mseSnIaWoCAgICAgICAgICAgICAgICAgICAgICAgICDX/P8AigblGqqRpMuJ1bo2uI3FPTuLGht+VyxpJH+J4IInwcwIY9nyAOF2Q3nf+AjSP4yzyug2sQRbihhoxXINay1yIjILc7x/tBb+G3mg1LmpXwRsc5jmh41MJaQHC9rtJ9YX6wg2I/R3xX6XlCWAneCU2HY2Qah/mEiC1UBAQEBAQEBAQEBAQEBAQEBAQEBAQEBAQYzMeNxZcwaWpnJEcYubbkkkBrWjrJJA80FH4pxIxXHqeSaBzKOna1zmgNa97gAebnA3O3MBoUS7mW6LkW+MzMfdBvZ9q3dizxqmYjy18VSSTukia0ucWsvpaSSG3NzpHVc77KWnJRw/xqsy7PNUUmg6GtErHtB1tuTYdY9UnYjl1rjcv0W6qaav7uCPeybdqumiv+7h+erZvJmZI815eiqYxp1izmE3LHA2c2/XvyPWCCuyQr7iFxOkbir6DDmNklF2TSuGprNrOa0XtcHm43F9rErndu0WqelXO5yv36LNE11zpCvMxVUdfwmo2Pez6TR1T4C0uGvQ4PdcN5lu0Yvb2V6pqiqIqjve6KorpiqOEotlKkkq8UIimfA8MLg9hII3aLXBB6+1cMvI/wDPR09Nd6LnZf8A5bcV6a79Fy8O871lLmePD65/TtlB6Ga1nAhpNnH2gdJG9yCRuRy+42TTfo6VL7h5dGTR06d3jC41ISxAQEBAQEBAQEBAQEBAQEBAQEBAQEEZx3P+HYBIWz1UYeDYsZeRwNr2LWAlvnZBXPEzPtFmzKstPEKouu18b+gOglpuAbuBsRcXtte68TcoidJmHOb1uJ0mqPqhWXsZhqcMbTTeg8N6MtddocLW2PUSOrbuVFl4t2i5N63vjXXd3M3nYV6i9ORa3xrrrHd6OMuRInSXbJIB2WafzX2Nr3NN9MFO3bsRvpjV7XfR8q4Y5oPpEE2Ju55tYbdQXGOvzbsTMbo+kOEf+jaN6JmN0fSFt8FsG/U+QYPSDzOTOdJuBrAAbftAaL991pWvUpDI3K2da2Cdzd5COkB1D1i4XI5XDhfsIseRVdtLHrvURNHd3Kna+Jcv24m3vmO5lJ8v0uKP6XSDq3LmPNjvudjZVFObk2Y6GvDxhR0bQy8eOr1007pjg5ltNlilLrBgPi5zu7ff+i+RORmVacdPpDzE5WfX0eOnpEfn1eXJ+Z6YZvbW1PS6YARDDFGXuJc0gve7YAAE7A87dm97i2KcajozO+eLS4eNRh2+jM754/6WzR8Y8LqJNL5ZITe37SJ4+JaHW81Midd8J0TExrCa4bicOK0okglZKw+0xwcPC45HuR9etAQEBAQEBAQEBAQEBAQEBAQEHwmwQULnHPlTnPF5aWikMNGw2fK24dJvYnUNw09TRzG5O9hGysqnHo1nj3Qh5uZRi0dKd8zwh4MLwKDDGjQwF323bu+PV5WWcv5l29/VO7wjgyeTn378/uq3eEcPzzZK6ioboqqOOsZaRjXj7wB+B6l0t3a7c60To62r1y1OtFUw500ApoGsbezdhckm3Zc77L5crmurpTxeblyblU1VcZeHE54MKgfI8MBcDyDQ55ty5Xd/9XexRev1RRTM6R9ISsa3kZFVNFMzMR9I9k44RyTYfwgfIGlzmieSFvbYEgDxeHfFaxt1YZDeyfD5LkOlMhc8ndxuBYm+56/O6oNrdOLsT3abv5ZfbfWReif7dN3h80pVQo3gjweFsmpzekf1vk9N357N8AApNWVdmOjE6R4Ru/PVKqzb0x0aZ6MeEbo959dXuaNI22Ued/FFmdeLrqKdlSyz2NeOxwB/1Xqi5VROtM6Pdu7XbnWiZjyR+qE2S6sVlA8x2IEkdyWOF9g5t/SaSbW6r3Fuq82fnVXJ6u5x7paTZe0qrtXVXePdP8S2FyjjzMzZdgqmCwkbct56XAlr2367OBF+tW69ZhAQEBAQEBAQEBAQEBAQEBAQYLPkjoclV7mEhwppSCOY/Zu3CDX3h8W/qZ1vW6Q6v4Rbyt/VZ7a3S66NeGm5ldudLr414abv5SdVSlF9GErcyxxVAjha6olOwZGC657Li9/IFWFjZt25vndHz9lrjbIv3d9X7Y+fH6e+j2UmVMczAPRhbSRnrkcGO8xu8H8IVra2ZZo475+fsurGx8e3vqjpT8+H099Uqy9wPiiqRLX1D6l2x0Nu1p7nPJLnjw0qfTTFMaRGizppppjSmNIWxT0zKWmbGxrWsaA1rWgBoAFg0AbAW6l9elWZh4HU1bVOkpZ5KVxOrTpEjB3NF2ubv9427EmNd0vkxExpLBVPCnFsNjJp6yOa3svLgT3DWHAfxBRa8KxXxpj03ckO5s/GucaI9N3JHqrFKrL8wZiNLJDc2Egbdh8Dctd+Fx8FXX9k99qfSfdU5Ow++zV6T7srRV8dfHeN7XjuO48RzHmqm7ZuWp0rjRSXse7ZnS5TMPSuTiwWcq5tLgr2kjVINLW+YubdgHX22Vhs2zVXeiqOELTZNiq5kRVHCnit3gvhrsN4d0weLGTVLbue4lnxbpPmtM2CcICAgICAgICAgICAgICAgICDhNEJ4XNcAWuBBB5EEWIPkg1tzRw8xDJmMPko2STU7j6Lo2mQht76JYxc3H2rWPO4JsOV6xRep6NcOGRjW79PRuRq8bcSxR4sMPlLu6nn/wBFX/pFrX+qft7Kv9Csa/1T9vZJ8B4ZYjmd4dXyGlg59E23SOHZpFw3xfcjsUyzh2bO+mN/j3p+PgWLG+inf4zx/PJcOW8rUuWaXRTQtj+07m93vPO7v6X2UlMZlAQEBAQdNXSsradzJGNkY4Wc17Q5pHYWnYoK7x/gvQ4i8vpzJSSbkGM6mX7ejcdvBrmr5MRMaS+TETGkoxJwexKBxEeIsc3tf0oPw9K3kVwnEsTOs0R9EarBxqp1miPoyWV+CTYMQE2IT/SSNxGNWkkHbW9xu8d1h33Gy700xTGlMaQkUUU0RpTGkLea3SLDYL69PqAgICAgICAgICAgICAgICAgICAgICAgICAgICAgICAgICAgICAgICAg/9k="/>
          <p:cNvSpPr>
            <a:spLocks noChangeAspect="1" noChangeArrowheads="1"/>
          </p:cNvSpPr>
          <p:nvPr/>
        </p:nvSpPr>
        <p:spPr bwMode="auto">
          <a:xfrm>
            <a:off x="1679575" y="460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106" name="AutoShape 19" descr="data:image/jpeg;base64,/9j/4AAQSkZJRgABAQAAAQABAAD/2wCEAAkGBxQHBhIUExQVFRUWFx4YGBcYFxYXGxsgHRQYGhoXGRYcHCgkGB8lGxoWJjMjJSkrOi4uFyUzODM4NygtLysBCgoKDg0OGxAQGzImICQsLDgtNjU0LzgsMjUtLissLC0sLSwsLCwvLywsMCw0NCwsNC8sLCwsMCwsMDQsLCwsL//AABEIAMcA/gMBEQACEQEDEQH/xAAcAAEAAgIDAQAAAAAAAAAAAAAABgcFCAIDBAH/xABGEAABAwIEAgYGBgcFCQAAAAABAAIDBBEFBhIhBzETQVFhcYEiMkJykbMUNlJigqEIFSM3krLBM0NTorEWJFRzg5S00uH/xAAbAQEAAwEBAQEAAAAAAAAAAAAABAUGAwIBB//EADURAQABAwEECAUDBQEBAQAAAAABAgMEEQUhMbESEzRBUXGB0TNhkaHwFSLBMkJS4fEUJCP/2gAMAwEAAhEDEQA/ALxQEBAQEBAQEBAQEBAQEBAQEBAQEHB8rWOALgCeQJAv4dqDmgICAgICAgICAgICAgICAgICAgICAgICAgICAgICAg1jq8MGbayqqZ5HukkmeIze4Y1ryGtA7Byt2fFVGZtCuze6NMbo4qLP2pcx78UUxGkcfnqurhLi0mL5KiMztUsTnQvcSSSY3WBJPM6dNz1ndW1NUVREx3ruiqK6YqjhKZL69CAgICAgICAgICAgICAgICAgICAgICAgICAgICDwY9ijMEwWaokNmxMLz32Gw8SbDzQa/wCV4/omXoi8+yXkn7xLrnyIWWzqusyKtPL+ObF7Rq63Lq6Pjp9N3NmOGHEqny/Rtp6mGWNs0z5On20Xe7Ykc7AaQSLrS2ujFMURPDc11no00xbidejEQvYG4XR2fUBAQEBAQEBAQEBAQEBAQEBAQEBAQfHO0i52AQV7m3i/Q4BqZE76VKPZiI0A/el5fw6vBBWU/ETG8zzl1NeKMXs2JjA3zkkvqPn5KPey7Nn4lURz+kO9rGu3f6KdXD9c5j/xZfjTqP8AquJ/n9p9nb9Oyf8AH7x7vv65zH/iy/GnT9VxP8/tPsfp2T/j949yLiHjeV6tj6omWMmxZI2Mtd2gSMF2ute2/kVIsZdm/r1dWujjexrtr+unRf8AgGNxY7gMVVGbRyM17keja4c1x5AtIIPeCpDgpXiHmmTiDN9HpPQo4n3dK646Zw5WbzLRzA8CbbKJk5luxunfPgg5mfaxt1W+fBha3B6qeicz6S1wItp6IMBH2dTTcA8lTW8rHprirq9Pnrr66Sz9rMxabkV9Vpp366+ukw6cYmZX5Ne4t0aQAG7eg5rwyw/08CvePTVazIpiddfvExq94tFdnPimJ117/GJjXX871rcLOIUON0sFE8SR1UULG2k/vdEYDnNPbYarEcjfexWgiYmNYaqmqKo1iVjr6+iAgICAgICAgICAgICAgICAgIOE0rYIi5xDWtFy4kAADmSTyCCsM28a6PCbspQaqTlcHTEPxkXf+EWPagrKvxPF+Ib7yPLID7IvFDbb2ecvidVu1QsnaFjH3VTrPhHFLsYV69viNI8ZZnBMgU+H2dL+3f8AeFmD8HX538Fn8nbN65uo/bH3+vsusfZdq3vr/dP2+nulrGhjQAAAOQGwHgFUTMzOsrOIiOD6vj6IIxxIF8pS+8z+cK02PP8A9VPryV21Ozz6c3pw7EHYf+ji8sNi5zor9gfU6XfFpcPNbFl3jwulbR4bGxo2DR5m1yfM3WPv3JuXJqnxYLJu1Xb1Vc98/wDETxavnwXETCyV3RaQblgkdGDcWueduq57Fb2LNrIt9ZVT+7z0iV7jY9jKtRdrojpaz36RVp+dz7h7DjcccEYf9HY7VLI/nI65JHPrPVc8+5L0xjzVdrmOnMaREdxfmMWar1cx1kxpTEcKY/1/xLcuQGp4s4foHpRse+QjqboeBc+Jt+Idq97Iirq6pnhr/wBdNhRV1VUzw13fy2AVsvBAQEBAQEBAQEBAQEBAQEBAQEFKfpIYzJBTUtK0kRyapJLe1pLQxp7QCSbdoaepBi8vZLp8MiY5zRLLYEudu0H7reXPkdysfl7VvXZmmmejT8uPrLUY2zrVuImY1n84JOqpYiAgICCMcR/qlL7zPmBWeyO10+vJX7T7PPpzfKXE4KbgCyCXUZKh8jYWN3c57Z9QNvsght/EDrWxmYiNZZWZiI1l4MFZViJnTmJrQANIaS7YdbtVgfisxkzjaz1UTM+Pd9NGNy5xNZ6mJmfHXd6RpryZFtOyNz3Bgu/1iLXdtsCVF6yqdImd0cPkh9bXV0aZndHDwhEssx1lRiQoqK0hc47PaQYRf0jKeTQD436tyAtDOLbyZ6yuN+7hO6fz0lqpwrWXMXbkaTu4Tuny7+Ur64e5FblKKSR8nT1U39rKRbbqjYOpo/Ow5AACfRRTRTFNMaRCyt26bdMU0xpEJivT2ICAgICAgICAgICAgICAgICAgpz9JLDulwOkntvHK6M+EjNW/nH+aDzZXq/p2Xqd97kxgE97Rpd+YKwudb6vIrp+fPe2GJc6dmmr5MooiSICAgIIxxH+qUvvM+YFZ7I7XT68lftPs8+nNDYdeH4dhNTIHGmDZWAgEhr+nlLvA2cw9+k9i1WVbquWaqKeMsZm2ar1iqijjLMR4eM51Fa7pnMpKOmMri3fU/SXNFjbnZ3P7Heo+z8XqretUfulE2XhdRb6Vcfun6x8mF4f17xWPjLv2egusTs0gtFxfkLFcdq2aZoiuI366I+27FE26bkR+7XTz4rY4HwmoxXE6lo/YyOjjY7qc5jXaiO21x/EpuHbqt2KaauKxwLVVvHopr46LbUlMEBAQEBAQEBAQEBAQEBAQEBAQEEO4u4b+s+HlY3rYwSj/puDz/lDh5oKm4W1fT5fcw845CB4OAcPz1LKbct9G/FXjHLd7NJsi5rZmnwlMlSrVicSzHT4bUNjc8GRzg0Mb6Trkgb/AGefXZTLODfu0zXTG6O+eH+0W7mWrdUUzO/wZZQ0oQEEY4j/AFSl95nzArPZHa6fXkr9p9nn05pHw9rKfD+CHS1TGSRM6Uljw1weeldpYAdrl1gPFbJlkHxtxyjwrjpyAyoxKTp5GgWLIhYsZbm25Ddj2vCD18FeH1Pmmjnnq2vdG14jY0PcwOIbqfqLbE847WI60GwVDRx4fSNjiY2NjBZrWgNAHcAg70BAQEBAQEBAQEBAQEBAQEBAQEBB1VdO2rpXxuF2vaWuHc4EH8ig1bmjquF+PSxSx62P9Um7WyBp9F7Hb2O+43texUHOwacqmImdJjhKXiZlWPMzEaxLvp8RxTPVQY6OJzWXs7Rs0e/ObW8Ba/YVyxtlWLO+Y6U/P2/6639pXru6N0fL3YvMGVJMn5qpYJXsfI4RyO0Xs3VKRpudz6t72HNTr/wqvKeSJZ+JT5xzW8vz9tBAQRniP9UpfeZ8wKz2R2un15K/afZ59ObF5Egdi+XYXVto8Kw9zpX3/v5S4lrLH1rag2w+0RzftsmWRTMmLz5/zgXhpL5XCOGIey29mMv+ZPaSUG0mTsAbljLcFM3fo2+k77Tibvd5uJ8BYIMygICAgICAgICAgICAgICAgICAgICAg654mzR2eGuHY4Aj4FBWeMZvkx4zQ4bJHS0kG1RiLgBGztZAOT3d/fta7XEKVxyWlmzdD9DfNIwOYHyzEl8r+lJdJvuAQW2BA5brlf8AhVeU8nWz8SnzjmuJfn7aCAgjHEgXylL7zP5wrTY/aqfXkrtqdnn05qxmxyorcFgotRMMbiWRtB9Jz3E6nD2nb2HZ5m+xZdfHBrhucuxfS6pv+8vFmMP900je/wB9w59g26ygtVAQEBAQEBAQEBAQEBAQEBAQEBAQEBAQVjxTzIKrFYMJjmbD9I3qZi4NEcViSwOOwc4Ndse4e0gpfOuYxjVTHS0bXMooDop4Wg3eeRmeOb5HknnuL9pNw8+I5amyvmCkjqABJII5S0G5aHSkBrj9r0d7dq5X/hVeU8nWz8SnzjmuZfn7aCAgjHEf6pS+8z5gVnsjtdPryV+0+zz6c0n4DZZpW5XirDE11Q5zx0jvSLQ15aNAOzNusbm62TLLYQEBAQEBAQEBAQEBAQEBAQEBAQEBAQEFK8QcdqMczlPRsmfDTUwYHiN2l0rnNDrOcN9IuRb7vadoGflzYojo8ZVu086caiOjG+VH4kwMr5A0WAe4AbmwDiOZ3Kl2pmaKZnwhNszM26ZmdZ0hmsjYkcvY7HWuhE0cDxrB6tQLQ5u/rDci997dxX2blMVRTM75/h9qu0U1xRM75109E443SCXiXRuG4MMJB7jPIQvN/wCFV5TySbPxKfOOaYL8/bQQEEY4j/VKX3mfMCs9kdrp9eSv2n2efTmn3An928HvyfNctkyywUBAQEBAQEBAQEBAQEBAQEBAQEBAQEFbcUc2vie2go5NM8gvNK07wR+I9WR3V1gb7XBUfJyKbFHSn0RcvKpxrc11enzlX+G4MzDKgujJAc2zwfS1EEkP1du5us5fy671Olfju9mSyM2vIp0ucYnWPl8vze6a7LVPXVJe5h1HnpJbfxAX21n37dPRidz1Z2nkWqOhTVuYjMGmPBnQ08D+iaQ6VwBYLBwvYuF3O2G9jaynYes3ouXqv3Twj/nBY4Gs5EXciuOlPCNdZ+26PLxZTizWR4hnjDZYv7OSlp3M90yvIB77K3yPhVeU8mps/Ep845p0vz9tBAQRjiP9UpfeZ8wKz2R2un15K/afZ59OafcCf3bwe/J81y2TLLBQEBAQEBAQEBAQEBAQEBAQEBAQEBBSvELNFTjGcZqCGd9NDA0azGdMkpLWk+lza0agLDzvcAQ83KnHo6URrr9EDaGZOLbiqI1mZ9PVEi+PDLwUoDp3nc31ae2SV3dfl38t1T6XL3/7X5/bH3+UefioNLuRPX5M/sj01+VMfPxZdkzYZmRFxc8tvvuSBsXOPVc/mVCmiqqJuRGka/kQr5t1V01XYjSnXn3Q68SxSLDGAyOsT6rQLuPgAvVjGuXp0oh7xsS7kTpbj2dLapuM4C9zAbPY8AHnyIsvc26se/FNXdMOk2qsXJppr7pj3RLFatlVWYRofq0U8Ub+1rhVSksI6iLjyIPWtPf+FV5Tybyx8Snzjmt9fn7aCAgjHEf6pS+8z5gVnsjtdPryV+0+zz6c0+4E/u3g9+T5rlsmWWCgICAgICAgICAgICAgICAgICAgICCiOP8AQw0+ZKKQNMUk9xNM0kXa0saL9Vw0nfssOoLnd16E6Rru4OV7Xq6tI1nTdHz7mJfNTZfoLtDQ08g2xc89x9o95Waii/lXNJ+/CPZj4oyc27pVvn58I9nLB6d4L5pgGySW9H7DB6rL/EnvK85FdOkWre+I+898vmVco0ps2t9NPf4zPGfZO+DOEMraWbEZGBz5ZHMgcRctiYdPo39Ul2u9uxaTGsxZtRR9fNrMPHixZpo7+/z71eVcRyLj9RS1IcyIyOkgks4tcwnaxA7LXtyIKgbRw67sxXb496t2ts+u9VFy1Gs8Jj+USxF7Js1RPjY5rJHsc0lpbr9Oxe0HqLgd+0FSLdFyjEmm5x0nktdlW7tuiii7xiY57oXQsQ/QBAQRjiP9UpfeZ8wKz2R2un15K/afZ59OafcCf3bwe/J81y2TLLBQEBAQEBAQEBAQEBAQEBAQEBAQEBBiMzZaps0UHRVMYe0G7Tctc09rXDcf160FXZr4JspcOEmGukNQx4cGSvaQ4D2WnSAHXsRfZfKoiqJie98qpiqmaZ4Sw1NkzGMxvEMsLKSI7SSEgkjrDWhxJv2beKgWNnWrVfT4+Gqsx9k2bNfT3zMcNe5e2EYczCMMigiFo4mBjR3AWuT1k8ye0qwWjtqaVlWy0jGvHOzmhw+BQa/ccWhnE6jAFgIYQAOr9vJsuV/4VXlPJ1s/Ep845pevz9tBAQRjiP8AVKX3mfMCs9kdrp9eSv2n2efTmn3An928HvyfNctkyywUBAQEBAQEBAQEBAQEBAQEBAQEBAQEBAQEBBrzx0NuJ9J/yYf/ACJFyvxraq8p5Oln4lPnCXL8/bUQEEY4kG2UpfeZ/OFabH7VT68ldtTs8+nNPuBP7t4Pfk+a5bFl1goCAgICAgICAgICAgICAgICAgICAgICAgICDXv9I+eI5lpQz+2bCekP3S+8Y8QekP4ggiFLxEq4og20TyNrua7UfHS4A/BVFexcaqrWNY8p94lZ0bVv0xpun882W/2oxX/gj/28/wD7Lz+h4/jV9Y9nr9Xv+Eff3dVVnPEqOHVJStY3lqfDM0eFy5P0PH8avrHsfq9/wj7+6OY/myox6EMkLWsBvpYCAT1E3JJ+Kl4uz7ONPSo4/NGyM67fjSrh8mzHCiKKLh5Q9D6piud7+mXEy790mseSnIaWoCAgICAgICAgICAgICAgICAgICAgICAgICDX/P8AigblGqqRpMuJ1bo2uI3FPTuLGht+VyxpJH+J4IInwcwIY9nyAOF2Q3nf+AjSP4yzyug2sQRbihhoxXINay1yIjILc7x/tBb+G3mg1LmpXwRsc5jmh41MJaQHC9rtJ9YX6wg2I/R3xX6XlCWAneCU2HY2Qah/mEiC1UBAQEBAQEBAQEBAQEBAQEBAQEBAQEBAQYzMeNxZcwaWpnJEcYubbkkkBrWjrJJA80FH4pxIxXHqeSaBzKOna1zmgNa97gAebnA3O3MBoUS7mW6LkW+MzMfdBvZ9q3dizxqmYjy18VSSTukia0ucWsvpaSSG3NzpHVc77KWnJRw/xqsy7PNUUmg6GtErHtB1tuTYdY9UnYjl1rjcv0W6qaav7uCPeybdqumiv+7h+erZvJmZI815eiqYxp1izmE3LHA2c2/XvyPWCCuyQr7iFxOkbir6DDmNklF2TSuGprNrOa0XtcHm43F9rErndu0WqelXO5yv36LNE11zpCvMxVUdfwmo2Pez6TR1T4C0uGvQ4PdcN5lu0Yvb2V6pqiqIqjve6KorpiqOEotlKkkq8UIimfA8MLg9hII3aLXBB6+1cMvI/wDPR09Nd6LnZf8A5bcV6a79Fy8O871lLmePD65/TtlB6Ga1nAhpNnH2gdJG9yCRuRy+42TTfo6VL7h5dGTR06d3jC41ISxAQEBAQEBAQEBAQEBAQEBAQEBAQEEZx3P+HYBIWz1UYeDYsZeRwNr2LWAlvnZBXPEzPtFmzKstPEKouu18b+gOglpuAbuBsRcXtte68TcoidJmHOb1uJ0mqPqhWXsZhqcMbTTeg8N6MtddocLW2PUSOrbuVFl4t2i5N63vjXXd3M3nYV6i9ORa3xrrrHd6OMuRInSXbJIB2WafzX2Nr3NN9MFO3bsRvpjV7XfR8q4Y5oPpEE2Ju55tYbdQXGOvzbsTMbo+kOEf+jaN6JmN0fSFt8FsG/U+QYPSDzOTOdJuBrAAbftAaL991pWvUpDI3K2da2Cdzd5COkB1D1i4XI5XDhfsIseRVdtLHrvURNHd3Kna+Jcv24m3vmO5lJ8v0uKP6XSDq3LmPNjvudjZVFObk2Y6GvDxhR0bQy8eOr1007pjg5ltNlilLrBgPi5zu7ff+i+RORmVacdPpDzE5WfX0eOnpEfn1eXJ+Z6YZvbW1PS6YARDDFGXuJc0gve7YAAE7A87dm97i2KcajozO+eLS4eNRh2+jM754/6WzR8Y8LqJNL5ZITe37SJ4+JaHW81Midd8J0TExrCa4bicOK0okglZKw+0xwcPC45HuR9etAQEBAQEBAQEBAQEBAQEBAQEHwmwQULnHPlTnPF5aWikMNGw2fK24dJvYnUNw09TRzG5O9hGysqnHo1nj3Qh5uZRi0dKd8zwh4MLwKDDGjQwF323bu+PV5WWcv5l29/VO7wjgyeTn378/uq3eEcPzzZK6ioboqqOOsZaRjXj7wB+B6l0t3a7c60To62r1y1OtFUw500ApoGsbezdhckm3Zc77L5crmurpTxeblyblU1VcZeHE54MKgfI8MBcDyDQ55ty5Xd/9XexRev1RRTM6R9ISsa3kZFVNFMzMR9I9k44RyTYfwgfIGlzmieSFvbYEgDxeHfFaxt1YZDeyfD5LkOlMhc8ndxuBYm+56/O6oNrdOLsT3abv5ZfbfWReif7dN3h80pVQo3gjweFsmpzekf1vk9N357N8AApNWVdmOjE6R4Ru/PVKqzb0x0aZ6MeEbo959dXuaNI22Ued/FFmdeLrqKdlSyz2NeOxwB/1Xqi5VROtM6Pdu7XbnWiZjyR+qE2S6sVlA8x2IEkdyWOF9g5t/SaSbW6r3Fuq82fnVXJ6u5x7paTZe0qrtXVXePdP8S2FyjjzMzZdgqmCwkbct56XAlr2367OBF+tW69ZhAQEBAQEBAQEBAQEBAQEBAQYLPkjoclV7mEhwppSCOY/Zu3CDX3h8W/qZ1vW6Q6v4Rbyt/VZ7a3S66NeGm5ldudLr414abv5SdVSlF9GErcyxxVAjha6olOwZGC657Li9/IFWFjZt25vndHz9lrjbIv3d9X7Y+fH6e+j2UmVMczAPRhbSRnrkcGO8xu8H8IVra2ZZo475+fsurGx8e3vqjpT8+H099Uqy9wPiiqRLX1D6l2x0Nu1p7nPJLnjw0qfTTFMaRGizppppjSmNIWxT0zKWmbGxrWsaA1rWgBoAFg0AbAW6l9elWZh4HU1bVOkpZ5KVxOrTpEjB3NF2ubv9427EmNd0vkxExpLBVPCnFsNjJp6yOa3svLgT3DWHAfxBRa8KxXxpj03ckO5s/GucaI9N3JHqrFKrL8wZiNLJDc2Egbdh8Dctd+Fx8FXX9k99qfSfdU5Ow++zV6T7srRV8dfHeN7XjuO48RzHmqm7ZuWp0rjRSXse7ZnS5TMPSuTiwWcq5tLgr2kjVINLW+YubdgHX22Vhs2zVXeiqOELTZNiq5kRVHCnit3gvhrsN4d0weLGTVLbue4lnxbpPmtM2CcICAgICAgICAgICAgICAgICDhNEJ4XNcAWuBBB5EEWIPkg1tzRw8xDJmMPko2STU7j6Lo2mQht76JYxc3H2rWPO4JsOV6xRep6NcOGRjW79PRuRq8bcSxR4sMPlLu6nn/wBFX/pFrX+qft7Kv9Csa/1T9vZJ8B4ZYjmd4dXyGlg59E23SOHZpFw3xfcjsUyzh2bO+mN/j3p+PgWLG+inf4zx/PJcOW8rUuWaXRTQtj+07m93vPO7v6X2UlMZlAQEBAQdNXSsradzJGNkY4Wc17Q5pHYWnYoK7x/gvQ4i8vpzJSSbkGM6mX7ejcdvBrmr5MRMaS+TETGkoxJwexKBxEeIsc3tf0oPw9K3kVwnEsTOs0R9EarBxqp1miPoyWV+CTYMQE2IT/SSNxGNWkkHbW9xu8d1h33Gy700xTGlMaQkUUU0RpTGkLea3SLDYL69PqAgICAgICAgICAgICAgICAgICAgICAgICAgICAgICAgICAgICAgICAg/9k="/>
          <p:cNvSpPr>
            <a:spLocks noChangeAspect="1" noChangeArrowheads="1"/>
          </p:cNvSpPr>
          <p:nvPr/>
        </p:nvSpPr>
        <p:spPr bwMode="auto">
          <a:xfrm>
            <a:off x="1679575" y="460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107" name="AutoShape 21" descr="data:image/jpeg;base64,/9j/4AAQSkZJRgABAQAAAQABAAD/2wCEAAkGBxQHBhIUExQVFRUWFx4YGBcYFxYXGxsgHRQYGhoXGRYcHCgkGB8lGxoWJjMjJSkrOi4uFyUzODM4NygtLysBCgoKDg0OGxAQGzImICQsLDgtNjU0LzgsMjUtLissLC0sLSwsLCwvLywsMCw0NCwsNC8sLCwsMCwsMDQsLCwsL//AABEIAMcA/gMBEQACEQEDEQH/xAAcAAEAAgIDAQAAAAAAAAAAAAAABgcFCAIDBAH/xABGEAABAwIEAgYGBgcFCQAAAAABAAIDBBEFBhIhBzETQVFhcYEiMkJykbMUNlJigqEIFSM3krLBM0NTorEWJFRzg5S00uH/xAAbAQEAAwEBAQEAAAAAAAAAAAAABAUGAwIBB//EADURAQABAwEECAUDBQEBAQAAAAABAgMEEQUhMbESEzRBUXGB0TNhkaHwFSLBMkJS4fEUJCP/2gAMAwEAAhEDEQA/ALxQEBAQEBAQEBAQEBAQEBAQEBAQEHB8rWOALgCeQJAv4dqDmgICAgICAgICAgICAgICAgICAgICAgICAgICAgICAg1jq8MGbayqqZ5HukkmeIze4Y1ryGtA7Byt2fFVGZtCuze6NMbo4qLP2pcx78UUxGkcfnqurhLi0mL5KiMztUsTnQvcSSSY3WBJPM6dNz1ndW1NUVREx3ruiqK6YqjhKZL69CAgICAgICAgICAgICAgICAgICAgICAgICAgICDwY9ijMEwWaokNmxMLz32Gw8SbDzQa/wCV4/omXoi8+yXkn7xLrnyIWWzqusyKtPL+ObF7Rq63Lq6Pjp9N3NmOGHEqny/Rtp6mGWNs0z5On20Xe7Ykc7AaQSLrS2ujFMURPDc11no00xbidejEQvYG4XR2fUBAQEBAQEBAQEBAQEBAQEBAQEBAQfHO0i52AQV7m3i/Q4BqZE76VKPZiI0A/el5fw6vBBWU/ETG8zzl1NeKMXs2JjA3zkkvqPn5KPey7Nn4lURz+kO9rGu3f6KdXD9c5j/xZfjTqP8AquJ/n9p9nb9Oyf8AH7x7vv65zH/iy/GnT9VxP8/tPsfp2T/j949yLiHjeV6tj6omWMmxZI2Mtd2gSMF2ute2/kVIsZdm/r1dWujjexrtr+unRf8AgGNxY7gMVVGbRyM17keja4c1x5AtIIPeCpDgpXiHmmTiDN9HpPQo4n3dK646Zw5WbzLRzA8CbbKJk5luxunfPgg5mfaxt1W+fBha3B6qeicz6S1wItp6IMBH2dTTcA8lTW8rHprirq9Pnrr66Sz9rMxabkV9Vpp366+ukw6cYmZX5Ne4t0aQAG7eg5rwyw/08CvePTVazIpiddfvExq94tFdnPimJ117/GJjXX871rcLOIUON0sFE8SR1UULG2k/vdEYDnNPbYarEcjfexWgiYmNYaqmqKo1iVjr6+iAgICAgICAgICAgICAgICAgIOE0rYIi5xDWtFy4kAADmSTyCCsM28a6PCbspQaqTlcHTEPxkXf+EWPagrKvxPF+Ib7yPLID7IvFDbb2ecvidVu1QsnaFjH3VTrPhHFLsYV69viNI8ZZnBMgU+H2dL+3f8AeFmD8HX538Fn8nbN65uo/bH3+vsusfZdq3vr/dP2+nulrGhjQAAAOQGwHgFUTMzOsrOIiOD6vj6IIxxIF8pS+8z+cK02PP8A9VPryV21Ozz6c3pw7EHYf+ji8sNi5zor9gfU6XfFpcPNbFl3jwulbR4bGxo2DR5m1yfM3WPv3JuXJqnxYLJu1Xb1Vc98/wDETxavnwXETCyV3RaQblgkdGDcWueduq57Fb2LNrIt9ZVT+7z0iV7jY9jKtRdrojpaz36RVp+dz7h7DjcccEYf9HY7VLI/nI65JHPrPVc8+5L0xjzVdrmOnMaREdxfmMWar1cx1kxpTEcKY/1/xLcuQGp4s4foHpRse+QjqboeBc+Jt+Idq97Iirq6pnhr/wBdNhRV1VUzw13fy2AVsvBAQEBAQEBAQEBAQEBAQEBAQEFKfpIYzJBTUtK0kRyapJLe1pLQxp7QCSbdoaepBi8vZLp8MiY5zRLLYEudu0H7reXPkdysfl7VvXZmmmejT8uPrLUY2zrVuImY1n84JOqpYiAgICCMcR/qlL7zPmBWeyO10+vJX7T7PPpzfKXE4KbgCyCXUZKh8jYWN3c57Z9QNvsght/EDrWxmYiNZZWZiI1l4MFZViJnTmJrQANIaS7YdbtVgfisxkzjaz1UTM+Pd9NGNy5xNZ6mJmfHXd6RpryZFtOyNz3Bgu/1iLXdtsCVF6yqdImd0cPkh9bXV0aZndHDwhEssx1lRiQoqK0hc47PaQYRf0jKeTQD436tyAtDOLbyZ6yuN+7hO6fz0lqpwrWXMXbkaTu4Tuny7+Ur64e5FblKKSR8nT1U39rKRbbqjYOpo/Ow5AACfRRTRTFNMaRCyt26bdMU0xpEJivT2ICAgICAgICAgICAgICAgICAgpz9JLDulwOkntvHK6M+EjNW/nH+aDzZXq/p2Xqd97kxgE97Rpd+YKwudb6vIrp+fPe2GJc6dmmr5MooiSICAgIIxxH+qUvvM+YFZ7I7XT68lftPs8+nNDYdeH4dhNTIHGmDZWAgEhr+nlLvA2cw9+k9i1WVbquWaqKeMsZm2ar1iqijjLMR4eM51Fa7pnMpKOmMri3fU/SXNFjbnZ3P7Heo+z8XqretUfulE2XhdRb6Vcfun6x8mF4f17xWPjLv2egusTs0gtFxfkLFcdq2aZoiuI366I+27FE26bkR+7XTz4rY4HwmoxXE6lo/YyOjjY7qc5jXaiO21x/EpuHbqt2KaauKxwLVVvHopr46LbUlMEBAQEBAQEBAQEBAQEBAQEBAQEEO4u4b+s+HlY3rYwSj/puDz/lDh5oKm4W1fT5fcw845CB4OAcPz1LKbct9G/FXjHLd7NJsi5rZmnwlMlSrVicSzHT4bUNjc8GRzg0Mb6Trkgb/AGefXZTLODfu0zXTG6O+eH+0W7mWrdUUzO/wZZQ0oQEEY4j/AFSl95nzArPZHa6fXkr9p9nn05pHw9rKfD+CHS1TGSRM6Uljw1weeldpYAdrl1gPFbJlkHxtxyjwrjpyAyoxKTp5GgWLIhYsZbm25Ddj2vCD18FeH1Pmmjnnq2vdG14jY0PcwOIbqfqLbE847WI60GwVDRx4fSNjiY2NjBZrWgNAHcAg70BAQEBAQEBAQEBAQEBAQEBAQEBB1VdO2rpXxuF2vaWuHc4EH8ig1bmjquF+PSxSx62P9Um7WyBp9F7Hb2O+43texUHOwacqmImdJjhKXiZlWPMzEaxLvp8RxTPVQY6OJzWXs7Rs0e/ObW8Ba/YVyxtlWLO+Y6U/P2/6639pXru6N0fL3YvMGVJMn5qpYJXsfI4RyO0Xs3VKRpudz6t72HNTr/wqvKeSJZ+JT5xzW8vz9tBAQRniP9UpfeZ8wKz2R2un15K/afZ59ObF5Egdi+XYXVto8Kw9zpX3/v5S4lrLH1rag2w+0RzftsmWRTMmLz5/zgXhpL5XCOGIey29mMv+ZPaSUG0mTsAbljLcFM3fo2+k77Tibvd5uJ8BYIMygICAgICAgICAgICAgICAgICAgICAg654mzR2eGuHY4Aj4FBWeMZvkx4zQ4bJHS0kG1RiLgBGztZAOT3d/fta7XEKVxyWlmzdD9DfNIwOYHyzEl8r+lJdJvuAQW2BA5brlf8AhVeU8nWz8SnzjmuJfn7aCAgjHEgXylL7zP5wrTY/aqfXkrtqdnn05qxmxyorcFgotRMMbiWRtB9Jz3E6nD2nb2HZ5m+xZdfHBrhucuxfS6pv+8vFmMP900je/wB9w59g26ygtVAQEBAQEBAQEBAQEBAQEBAQEBAQEBAQVjxTzIKrFYMJjmbD9I3qZi4NEcViSwOOwc4Ndse4e0gpfOuYxjVTHS0bXMooDop4Wg3eeRmeOb5HknnuL9pNw8+I5amyvmCkjqABJII5S0G5aHSkBrj9r0d7dq5X/hVeU8nWz8SnzjmuZfn7aCAgjHEf6pS+8z5gVnsjtdPryV+0+zz6c0n4DZZpW5XirDE11Q5zx0jvSLQ15aNAOzNusbm62TLLYQEBAQEBAQEBAQEBAQEBAQEBAQEBAQEFK8QcdqMczlPRsmfDTUwYHiN2l0rnNDrOcN9IuRb7vadoGflzYojo8ZVu086caiOjG+VH4kwMr5A0WAe4AbmwDiOZ3Kl2pmaKZnwhNszM26ZmdZ0hmsjYkcvY7HWuhE0cDxrB6tQLQ5u/rDci997dxX2blMVRTM75/h9qu0U1xRM75109E443SCXiXRuG4MMJB7jPIQvN/wCFV5TySbPxKfOOaYL8/bQQEEY4j/VKX3mfMCs9kdrp9eSv2n2efTmn3An928HvyfNctkyywUBAQEBAQEBAQEBAQEBAQEBAQEBAQEFbcUc2vie2go5NM8gvNK07wR+I9WR3V1gb7XBUfJyKbFHSn0RcvKpxrc11enzlX+G4MzDKgujJAc2zwfS1EEkP1du5us5fy671Olfju9mSyM2vIp0ucYnWPl8vze6a7LVPXVJe5h1HnpJbfxAX21n37dPRidz1Z2nkWqOhTVuYjMGmPBnQ08D+iaQ6VwBYLBwvYuF3O2G9jaynYes3ouXqv3Twj/nBY4Gs5EXciuOlPCNdZ+26PLxZTizWR4hnjDZYv7OSlp3M90yvIB77K3yPhVeU8mps/Ep845p0vz9tBAQRjiP9UpfeZ8wKz2R2un15K/afZ59OafcCf3bwe/J81y2TLLBQEBAQEBAQEBAQEBAQEBAQEBAQEBBSvELNFTjGcZqCGd9NDA0azGdMkpLWk+lza0agLDzvcAQ83KnHo6URrr9EDaGZOLbiqI1mZ9PVEi+PDLwUoDp3nc31ae2SV3dfl38t1T6XL3/7X5/bH3+UefioNLuRPX5M/sj01+VMfPxZdkzYZmRFxc8tvvuSBsXOPVc/mVCmiqqJuRGka/kQr5t1V01XYjSnXn3Q68SxSLDGAyOsT6rQLuPgAvVjGuXp0oh7xsS7kTpbj2dLapuM4C9zAbPY8AHnyIsvc26se/FNXdMOk2qsXJppr7pj3RLFatlVWYRofq0U8Ub+1rhVSksI6iLjyIPWtPf+FV5Tybyx8Snzjmt9fn7aCAgjHEf6pS+8z5gVnsjtdPryV+0+zz6c0+4E/u3g9+T5rlsmWWCgICAgICAgICAgICAgICAgICAgICCiOP8AQw0+ZKKQNMUk9xNM0kXa0saL9Vw0nfssOoLnd16E6Rru4OV7Xq6tI1nTdHz7mJfNTZfoLtDQ08g2xc89x9o95Waii/lXNJ+/CPZj4oyc27pVvn58I9nLB6d4L5pgGySW9H7DB6rL/EnvK85FdOkWre+I+898vmVco0ps2t9NPf4zPGfZO+DOEMraWbEZGBz5ZHMgcRctiYdPo39Ul2u9uxaTGsxZtRR9fNrMPHixZpo7+/z71eVcRyLj9RS1IcyIyOkgks4tcwnaxA7LXtyIKgbRw67sxXb496t2ts+u9VFy1Gs8Jj+USxF7Js1RPjY5rJHsc0lpbr9Oxe0HqLgd+0FSLdFyjEmm5x0nktdlW7tuiii7xiY57oXQsQ/QBAQRjiP9UpfeZ8wKz2R2un15K/afZ59OafcCf3bwe/J81y2TLLBQEBAQEBAQEBAQEBAQEBAQEBAQEBBiMzZaps0UHRVMYe0G7Tctc09rXDcf160FXZr4JspcOEmGukNQx4cGSvaQ4D2WnSAHXsRfZfKoiqJie98qpiqmaZ4Sw1NkzGMxvEMsLKSI7SSEgkjrDWhxJv2beKgWNnWrVfT4+Gqsx9k2bNfT3zMcNe5e2EYczCMMigiFo4mBjR3AWuT1k8ye0qwWjtqaVlWy0jGvHOzmhw+BQa/ccWhnE6jAFgIYQAOr9vJsuV/4VXlPJ1s/Ep845pevz9tBAQRjiP8AVKX3mfMCs9kdrp9eSv2n2efTmn3An928HvyfNctkyywUBAQEBAQEBAQEBAQEBAQEBAQEBAQEBAQEBBrzx0NuJ9J/yYf/ACJFyvxraq8p5Oln4lPnCXL8/bUQEEY4kG2UpfeZ/OFabH7VT68ldtTs8+nNPuBP7t4Pfk+a5bFl1goCAgICAgICAgICAgICAgICAgICAgICAgICDXv9I+eI5lpQz+2bCekP3S+8Y8QekP4ggiFLxEq4og20TyNrua7UfHS4A/BVFexcaqrWNY8p94lZ0bVv0xpun882W/2oxX/gj/28/wD7Lz+h4/jV9Y9nr9Xv+Eff3dVVnPEqOHVJStY3lqfDM0eFy5P0PH8avrHsfq9/wj7+6OY/myox6EMkLWsBvpYCAT1E3JJ+Kl4uz7ONPSo4/NGyM67fjSrh8mzHCiKKLh5Q9D6piud7+mXEy790mseSnIaWoCAgICAgICAgICAgICAgICAgICAgICAgICDX/P8AigblGqqRpMuJ1bo2uI3FPTuLGht+VyxpJH+J4IInwcwIY9nyAOF2Q3nf+AjSP4yzyug2sQRbihhoxXINay1yIjILc7x/tBb+G3mg1LmpXwRsc5jmh41MJaQHC9rtJ9YX6wg2I/R3xX6XlCWAneCU2HY2Qah/mEiC1UBAQEBAQEBAQEBAQEBAQEBAQEBAQEBAQYzMeNxZcwaWpnJEcYubbkkkBrWjrJJA80FH4pxIxXHqeSaBzKOna1zmgNa97gAebnA3O3MBoUS7mW6LkW+MzMfdBvZ9q3dizxqmYjy18VSSTukia0ucWsvpaSSG3NzpHVc77KWnJRw/xqsy7PNUUmg6GtErHtB1tuTYdY9UnYjl1rjcv0W6qaav7uCPeybdqumiv+7h+erZvJmZI815eiqYxp1izmE3LHA2c2/XvyPWCCuyQr7iFxOkbir6DDmNklF2TSuGprNrOa0XtcHm43F9rErndu0WqelXO5yv36LNE11zpCvMxVUdfwmo2Pez6TR1T4C0uGvQ4PdcN5lu0Yvb2V6pqiqIqjve6KorpiqOEotlKkkq8UIimfA8MLg9hII3aLXBB6+1cMvI/wDPR09Nd6LnZf8A5bcV6a79Fy8O871lLmePD65/TtlB6Ga1nAhpNnH2gdJG9yCRuRy+42TTfo6VL7h5dGTR06d3jC41ISxAQEBAQEBAQEBAQEBAQEBAQEBAQEEZx3P+HYBIWz1UYeDYsZeRwNr2LWAlvnZBXPEzPtFmzKstPEKouu18b+gOglpuAbuBsRcXtte68TcoidJmHOb1uJ0mqPqhWXsZhqcMbTTeg8N6MtddocLW2PUSOrbuVFl4t2i5N63vjXXd3M3nYV6i9ORa3xrrrHd6OMuRInSXbJIB2WafzX2Nr3NN9MFO3bsRvpjV7XfR8q4Y5oPpEE2Ju55tYbdQXGOvzbsTMbo+kOEf+jaN6JmN0fSFt8FsG/U+QYPSDzOTOdJuBrAAbftAaL991pWvUpDI3K2da2Cdzd5COkB1D1i4XI5XDhfsIseRVdtLHrvURNHd3Kna+Jcv24m3vmO5lJ8v0uKP6XSDq3LmPNjvudjZVFObk2Y6GvDxhR0bQy8eOr1007pjg5ltNlilLrBgPi5zu7ff+i+RORmVacdPpDzE5WfX0eOnpEfn1eXJ+Z6YZvbW1PS6YARDDFGXuJc0gve7YAAE7A87dm97i2KcajozO+eLS4eNRh2+jM754/6WzR8Y8LqJNL5ZITe37SJ4+JaHW81Midd8J0TExrCa4bicOK0okglZKw+0xwcPC45HuR9etAQEBAQEBAQEBAQEBAQEBAQEHwmwQULnHPlTnPF5aWikMNGw2fK24dJvYnUNw09TRzG5O9hGysqnHo1nj3Qh5uZRi0dKd8zwh4MLwKDDGjQwF323bu+PV5WWcv5l29/VO7wjgyeTn378/uq3eEcPzzZK6ioboqqOOsZaRjXj7wB+B6l0t3a7c60To62r1y1OtFUw500ApoGsbezdhckm3Zc77L5crmurpTxeblyblU1VcZeHE54MKgfI8MBcDyDQ55ty5Xd/9XexRev1RRTM6R9ISsa3kZFVNFMzMR9I9k44RyTYfwgfIGlzmieSFvbYEgDxeHfFaxt1YZDeyfD5LkOlMhc8ndxuBYm+56/O6oNrdOLsT3abv5ZfbfWReif7dN3h80pVQo3gjweFsmpzekf1vk9N357N8AApNWVdmOjE6R4Ru/PVKqzb0x0aZ6MeEbo959dXuaNI22Ued/FFmdeLrqKdlSyz2NeOxwB/1Xqi5VROtM6Pdu7XbnWiZjyR+qE2S6sVlA8x2IEkdyWOF9g5t/SaSbW6r3Fuq82fnVXJ6u5x7paTZe0qrtXVXePdP8S2FyjjzMzZdgqmCwkbct56XAlr2367OBF+tW69ZhAQEBAQEBAQEBAQEBAQEBAQYLPkjoclV7mEhwppSCOY/Zu3CDX3h8W/qZ1vW6Q6v4Rbyt/VZ7a3S66NeGm5ldudLr414abv5SdVSlF9GErcyxxVAjha6olOwZGC657Li9/IFWFjZt25vndHz9lrjbIv3d9X7Y+fH6e+j2UmVMczAPRhbSRnrkcGO8xu8H8IVra2ZZo475+fsurGx8e3vqjpT8+H099Uqy9wPiiqRLX1D6l2x0Nu1p7nPJLnjw0qfTTFMaRGizppppjSmNIWxT0zKWmbGxrWsaA1rWgBoAFg0AbAW6l9elWZh4HU1bVOkpZ5KVxOrTpEjB3NF2ubv9427EmNd0vkxExpLBVPCnFsNjJp6yOa3svLgT3DWHAfxBRa8KxXxpj03ckO5s/GucaI9N3JHqrFKrL8wZiNLJDc2Egbdh8Dctd+Fx8FXX9k99qfSfdU5Ow++zV6T7srRV8dfHeN7XjuO48RzHmqm7ZuWp0rjRSXse7ZnS5TMPSuTiwWcq5tLgr2kjVINLW+YubdgHX22Vhs2zVXeiqOELTZNiq5kRVHCnit3gvhrsN4d0weLGTVLbue4lnxbpPmtM2CcICAgICAgICAgICAgICAgICDhNEJ4XNcAWuBBB5EEWIPkg1tzRw8xDJmMPko2STU7j6Lo2mQht76JYxc3H2rWPO4JsOV6xRep6NcOGRjW79PRuRq8bcSxR4sMPlLu6nn/wBFX/pFrX+qft7Kv9Csa/1T9vZJ8B4ZYjmd4dXyGlg59E23SOHZpFw3xfcjsUyzh2bO+mN/j3p+PgWLG+inf4zx/PJcOW8rUuWaXRTQtj+07m93vPO7v6X2UlMZlAQEBAQdNXSsradzJGNkY4Wc17Q5pHYWnYoK7x/gvQ4i8vpzJSSbkGM6mX7ejcdvBrmr5MRMaS+TETGkoxJwexKBxEeIsc3tf0oPw9K3kVwnEsTOs0R9EarBxqp1miPoyWV+CTYMQE2IT/SSNxGNWkkHbW9xu8d1h33Gy700xTGlMaQkUUU0RpTGkLea3SLDYL69PqAgICAgICAgICAgICAgICAgICAgICAgICAgICAgICAgICAgICAgICAg/9k="/>
          <p:cNvSpPr>
            <a:spLocks noChangeAspect="1" noChangeArrowheads="1"/>
          </p:cNvSpPr>
          <p:nvPr/>
        </p:nvSpPr>
        <p:spPr bwMode="auto">
          <a:xfrm>
            <a:off x="1679575" y="460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pic>
        <p:nvPicPr>
          <p:cNvPr id="7" name="un-serpent.mp3" descr="un-serpent.mp3">
            <a:hlinkClick r:id="" action="ppaction://media"/>
            <a:extLst>
              <a:ext uri="{FF2B5EF4-FFF2-40B4-BE49-F238E27FC236}">
                <a16:creationId xmlns:a16="http://schemas.microsoft.com/office/drawing/2014/main" id="{E348D159-CE87-B543-B095-4A7B05F621EE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50563" y="590550"/>
            <a:ext cx="812800" cy="812800"/>
          </a:xfr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D8472C3-1505-0941-ACBE-59C53AC39F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13200" y="737859"/>
            <a:ext cx="4165600" cy="4876800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8DF5D37C-E00F-5D43-9223-861FF72279F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7D70F2-073B-C44C-862E-8F6C5EBB33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GB"/>
              <a:t>Animals and pets</a:t>
            </a:r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2E64D-4531-D84F-A5EE-C4038F9ADD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2047091-FC69-48B4-9800-D388740CAAC9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3842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1D8E8DD-667C-A740-9CAC-16E029704D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8613" y="1406993"/>
            <a:ext cx="7030774" cy="3585695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A2931D-A9C3-3B47-81FC-01E940AD12B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040B22-6A7E-9A4B-AB8F-B5036074CA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GB"/>
              <a:t>Animals and pets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66D635-9075-EA41-A0B2-B867707ECB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2047091-FC69-48B4-9800-D388740CAAC9}" type="slidenum">
              <a:rPr lang="en-GB" smtClean="0"/>
              <a:pPr/>
              <a:t>8</a:t>
            </a:fld>
            <a:endParaRPr lang="en-GB" dirty="0"/>
          </a:p>
        </p:txBody>
      </p:sp>
      <p:pic>
        <p:nvPicPr>
          <p:cNvPr id="2" name="souris.mp3" descr="souris.mp3">
            <a:hlinkClick r:id="" action="ppaction://media"/>
            <a:extLst>
              <a:ext uri="{FF2B5EF4-FFF2-40B4-BE49-F238E27FC236}">
                <a16:creationId xmlns:a16="http://schemas.microsoft.com/office/drawing/2014/main" id="{175B2D5C-B01A-6844-BD33-952D8E11C2A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50400" y="5904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392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E2C0D96-3680-6B43-9D7D-8EF018BF8A9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58" t="68988" r="4580" b="9910"/>
          <a:stretch/>
        </p:blipFill>
        <p:spPr>
          <a:xfrm>
            <a:off x="1530000" y="867188"/>
            <a:ext cx="8460082" cy="5414400"/>
          </a:xfrm>
          <a:prstGeom prst="rect">
            <a:avLst/>
          </a:prstGeom>
          <a:noFill/>
          <a:ln w="76200">
            <a:noFill/>
          </a:ln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FC7994-4903-2F4D-99B3-7DEEF666E6F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GB" altLang="en-US"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A2ECD9F-FFE0-764F-A71B-CDD8AEF05B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GB"/>
              <a:t>Animals and pets</a:t>
            </a:r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49CD03D-CD51-E942-953C-2C0ABAE00A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2047091-FC69-48B4-9800-D388740CAAC9}" type="slidenum">
              <a:rPr lang="en-GB" smtClean="0"/>
              <a:pPr/>
              <a:t>9</a:t>
            </a:fld>
            <a:endParaRPr lang="en-GB" dirty="0"/>
          </a:p>
        </p:txBody>
      </p:sp>
      <p:pic>
        <p:nvPicPr>
          <p:cNvPr id="14" name="une tortue.mp3" descr="une tortue.mp3">
            <a:hlinkClick r:id="" action="ppaction://media"/>
            <a:extLst>
              <a:ext uri="{FF2B5EF4-FFF2-40B4-BE49-F238E27FC236}">
                <a16:creationId xmlns:a16="http://schemas.microsoft.com/office/drawing/2014/main" id="{C5675465-7FFE-ED48-832A-CFC888135DA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50400" y="5904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813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8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2782</TotalTime>
  <Words>229</Words>
  <Application>Microsoft Macintosh PowerPoint</Application>
  <PresentationFormat>Widescreen</PresentationFormat>
  <Paragraphs>84</Paragraphs>
  <Slides>24</Slides>
  <Notes>0</Notes>
  <HiddenSlides>0</HiddenSlides>
  <MMClips>20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un chat</vt:lpstr>
      <vt:lpstr>un chien</vt:lpstr>
      <vt:lpstr>un oiseau</vt:lpstr>
      <vt:lpstr>un lapin</vt:lpstr>
      <vt:lpstr>un serpent</vt:lpstr>
      <vt:lpstr>une souris</vt:lpstr>
      <vt:lpstr>une tortue</vt:lpstr>
      <vt:lpstr>un cochon d’Inde</vt:lpstr>
      <vt:lpstr>un poisson</vt:lpstr>
      <vt:lpstr>une araignée</vt:lpstr>
      <vt:lpstr>PowerPoint Presentation</vt:lpstr>
      <vt:lpstr>Story for extension activity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L.O. I am learning about some animals and pets</dc:title>
  <dc:subject/>
  <dc:creator/>
  <cp:keywords/>
  <dc:description/>
  <cp:lastModifiedBy>Richard Dorrance</cp:lastModifiedBy>
  <cp:revision>74</cp:revision>
  <cp:lastPrinted>2021-01-08T11:57:08Z</cp:lastPrinted>
  <dcterms:created xsi:type="dcterms:W3CDTF">2019-08-10T17:24:08Z</dcterms:created>
  <dcterms:modified xsi:type="dcterms:W3CDTF">2021-12-30T23:26:36Z</dcterms:modified>
  <cp:category/>
</cp:coreProperties>
</file>