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4a" ContentType="audio/mp4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84" r:id="rId1"/>
  </p:sldMasterIdLst>
  <p:notesMasterIdLst>
    <p:notesMasterId r:id="rId30"/>
  </p:notesMasterIdLst>
  <p:sldIdLst>
    <p:sldId id="295" r:id="rId2"/>
    <p:sldId id="257" r:id="rId3"/>
    <p:sldId id="292" r:id="rId4"/>
    <p:sldId id="296" r:id="rId5"/>
    <p:sldId id="288" r:id="rId6"/>
    <p:sldId id="286" r:id="rId7"/>
    <p:sldId id="284" r:id="rId8"/>
    <p:sldId id="282" r:id="rId9"/>
    <p:sldId id="280" r:id="rId10"/>
    <p:sldId id="278" r:id="rId11"/>
    <p:sldId id="276" r:id="rId12"/>
    <p:sldId id="275" r:id="rId13"/>
    <p:sldId id="259" r:id="rId14"/>
    <p:sldId id="262" r:id="rId15"/>
    <p:sldId id="263" r:id="rId16"/>
    <p:sldId id="268" r:id="rId17"/>
    <p:sldId id="266" r:id="rId18"/>
    <p:sldId id="267" r:id="rId19"/>
    <p:sldId id="264" r:id="rId20"/>
    <p:sldId id="260" r:id="rId21"/>
    <p:sldId id="261" r:id="rId22"/>
    <p:sldId id="265" r:id="rId23"/>
    <p:sldId id="258" r:id="rId24"/>
    <p:sldId id="294" r:id="rId25"/>
    <p:sldId id="269" r:id="rId26"/>
    <p:sldId id="272" r:id="rId27"/>
    <p:sldId id="271" r:id="rId28"/>
    <p:sldId id="270" r:id="rId29"/>
  </p:sldIdLst>
  <p:sldSz cx="12192000" cy="6858000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Comic Sans MS" panose="030F0902030302020204" pitchFamily="66" charset="0"/>
      <p:regular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49494"/>
    <a:srgbClr val="F161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33" autoAdjust="0"/>
    <p:restoredTop sz="95934"/>
  </p:normalViewPr>
  <p:slideViewPr>
    <p:cSldViewPr snapToGrid="0">
      <p:cViewPr varScale="1">
        <p:scale>
          <a:sx n="106" d="100"/>
          <a:sy n="106" d="100"/>
        </p:scale>
        <p:origin x="4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1A3D3-8E9F-0742-9E0C-C52C9C6F6E8F}" type="datetimeFigureOut">
              <a:rPr lang="fr-FR" smtClean="0"/>
              <a:t>13/12/2021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BB005-7FB8-C941-9053-3EC3F924E03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8530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71A48-9E56-D447-9599-68E3FDBB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0"/>
            <a:ext cx="3177619" cy="365125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9E17CD-D0C5-7543-B3D7-F61E54FBB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>
            <a:lvl1pPr algn="ctr">
              <a:defRPr sz="4400">
                <a:latin typeface="Comic Sans MS" panose="030F0902030302020204" pitchFamily="66" charset="0"/>
              </a:defRPr>
            </a:lvl1pPr>
          </a:lstStyle>
          <a:p>
            <a:r>
              <a:rPr lang="en-GB" dirty="0"/>
              <a:t>Click to edit title</a:t>
            </a:r>
            <a:endParaRPr lang="fr-FR" dirty="0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96463B-1623-4641-B8E9-C4F2FE11E2A2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7882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62996D1-5A2D-874A-BC10-A491897A73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2636"/>
            <a:ext cx="12192000" cy="5112568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71A48-9E56-D447-9599-68E3FDBB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A221C-7D94-D540-B2D2-EDA3A0B69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Colours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9E17CD-D0C5-7543-B3D7-F61E54FBB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7315200" cy="1325563"/>
          </a:xfrm>
        </p:spPr>
        <p:txBody>
          <a:bodyPr>
            <a:noAutofit/>
          </a:bodyPr>
          <a:lstStyle>
            <a:lvl1pPr>
              <a:defRPr sz="4400">
                <a:latin typeface="Comic Sans MS" panose="030F0902030302020204" pitchFamily="66" charset="0"/>
              </a:defRPr>
            </a:lvl1pPr>
          </a:lstStyle>
          <a:p>
            <a:r>
              <a:rPr lang="fr-FR" dirty="0"/>
              <a:t>Song for extension </a:t>
            </a:r>
            <a:r>
              <a:rPr lang="fr-FR" dirty="0" err="1"/>
              <a:t>activity</a:t>
            </a:r>
            <a:endParaRPr lang="fr-FR" dirty="0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83AB7E6-92E1-7143-AB4E-83724E862073}"/>
              </a:ext>
            </a:extLst>
          </p:cNvPr>
          <p:cNvSpPr/>
          <p:nvPr userDrawn="1"/>
        </p:nvSpPr>
        <p:spPr>
          <a:xfrm>
            <a:off x="424467" y="2122636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ight Arrow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C75F45D-11CD-D34A-A6C5-53798C116303}"/>
              </a:ext>
            </a:extLst>
          </p:cNvPr>
          <p:cNvSpPr/>
          <p:nvPr userDrawn="1"/>
        </p:nvSpPr>
        <p:spPr>
          <a:xfrm>
            <a:off x="11276730" y="2122636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4611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71A48-9E56-D447-9599-68E3FDBB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A221C-7D94-D540-B2D2-EDA3A0B69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Colours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9E17CD-D0C5-7543-B3D7-F61E54FBB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>
            <a:lvl1pPr>
              <a:defRPr sz="6000">
                <a:latin typeface="Comic Sans MS" panose="030F0902030302020204" pitchFamily="66" charset="0"/>
              </a:defRPr>
            </a:lvl1pPr>
          </a:lstStyle>
          <a:p>
            <a:r>
              <a:rPr lang="en-GB" dirty="0"/>
              <a:t>Click to edit title</a:t>
            </a:r>
            <a:endParaRPr lang="fr-FR" dirty="0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83AB7E6-92E1-7143-AB4E-83724E862073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96463B-1623-4641-B8E9-C4F2FE11E2A2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2994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71A48-9E56-D447-9599-68E3FDBB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A221C-7D94-D540-B2D2-EDA3A0B69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Colours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9E17CD-D0C5-7543-B3D7-F61E54FBB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049759" cy="1325563"/>
          </a:xfrm>
        </p:spPr>
        <p:txBody>
          <a:bodyPr>
            <a:noAutofit/>
          </a:bodyPr>
          <a:lstStyle>
            <a:lvl1pPr>
              <a:defRPr sz="6000">
                <a:latin typeface="Comic Sans MS" panose="030F0902030302020204" pitchFamily="66" charset="0"/>
              </a:defRPr>
            </a:lvl1pPr>
          </a:lstStyle>
          <a:p>
            <a:r>
              <a:rPr lang="en-GB" dirty="0"/>
              <a:t>Click to edit title</a:t>
            </a:r>
            <a:endParaRPr lang="fr-FR" dirty="0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83AB7E6-92E1-7143-AB4E-83724E862073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96463B-1623-4641-B8E9-C4F2FE11E2A2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Media Placeholder 3">
            <a:extLst>
              <a:ext uri="{FF2B5EF4-FFF2-40B4-BE49-F238E27FC236}">
                <a16:creationId xmlns:a16="http://schemas.microsoft.com/office/drawing/2014/main" id="{924158F0-79AA-C24B-BA68-EBF4F77289AF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988040" y="307769"/>
            <a:ext cx="914400" cy="9144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4879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71A48-9E56-D447-9599-68E3FDBB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A221C-7D94-D540-B2D2-EDA3A0B69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Colours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83AB7E6-92E1-7143-AB4E-83724E862073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96463B-1623-4641-B8E9-C4F2FE11E2A2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Media Placeholder 3">
            <a:extLst>
              <a:ext uri="{FF2B5EF4-FFF2-40B4-BE49-F238E27FC236}">
                <a16:creationId xmlns:a16="http://schemas.microsoft.com/office/drawing/2014/main" id="{BD6BE2D4-8271-5A49-89D5-D45E2D9C5018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988040" y="307769"/>
            <a:ext cx="914400" cy="9144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9248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71A48-9E56-D447-9599-68E3FDBB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A221C-7D94-D540-B2D2-EDA3A0B69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Colours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83AB7E6-92E1-7143-AB4E-83724E862073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96463B-1623-4641-B8E9-C4F2FE11E2A2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7083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71A48-9E56-D447-9599-68E3FDBB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A221C-7D94-D540-B2D2-EDA3A0B69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Colours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83AB7E6-92E1-7143-AB4E-83724E862073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3731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71A48-9E56-D447-9599-68E3FDBB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A221C-7D94-D540-B2D2-EDA3A0B69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Colours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83AB7E6-92E1-7143-AB4E-83724E862073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96463B-1623-4641-B8E9-C4F2FE11E2A2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Media Placeholder 3">
            <a:extLst>
              <a:ext uri="{FF2B5EF4-FFF2-40B4-BE49-F238E27FC236}">
                <a16:creationId xmlns:a16="http://schemas.microsoft.com/office/drawing/2014/main" id="{BD6BE2D4-8271-5A49-89D5-D45E2D9C5018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530840" y="1650206"/>
            <a:ext cx="914400" cy="914400"/>
          </a:xfrm>
        </p:spPr>
        <p:txBody>
          <a:bodyPr/>
          <a:lstStyle/>
          <a:p>
            <a:endParaRPr lang="fr-FR"/>
          </a:p>
        </p:txBody>
      </p:sp>
      <p:sp>
        <p:nvSpPr>
          <p:cNvPr id="10" name="Media Placeholder 3">
            <a:extLst>
              <a:ext uri="{FF2B5EF4-FFF2-40B4-BE49-F238E27FC236}">
                <a16:creationId xmlns:a16="http://schemas.microsoft.com/office/drawing/2014/main" id="{29EDFE53-D8C4-C342-80CA-D0DAEE60A5CF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10530840" y="4252015"/>
            <a:ext cx="914400" cy="914400"/>
          </a:xfrm>
        </p:spPr>
        <p:txBody>
          <a:bodyPr/>
          <a:lstStyle/>
          <a:p>
            <a:endParaRPr lang="fr-FR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32EDF6-0F51-B349-BCD4-1766640B8A2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19213" y="1122363"/>
            <a:ext cx="7994650" cy="1970087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latin typeface="Comic Sans MS" panose="030F0902030302020204" pitchFamily="66" charset="0"/>
              </a:defRPr>
            </a:lvl1pPr>
          </a:lstStyle>
          <a:p>
            <a:pPr lvl="0"/>
            <a:r>
              <a:rPr lang="en-GB" dirty="0"/>
              <a:t>Click to edit</a:t>
            </a:r>
            <a:endParaRPr lang="fr-FR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E095C9AE-0673-1D49-A662-04FB80B0CD4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19213" y="3724172"/>
            <a:ext cx="7994650" cy="1970087"/>
          </a:xfrm>
        </p:spPr>
        <p:txBody>
          <a:bodyPr>
            <a:normAutofit/>
          </a:bodyPr>
          <a:lstStyle>
            <a:lvl1pPr marL="0" indent="0">
              <a:buNone/>
              <a:defRPr sz="4400">
                <a:latin typeface="Comic Sans MS" panose="030F0902030302020204" pitchFamily="66" charset="0"/>
              </a:defRPr>
            </a:lvl1pPr>
          </a:lstStyle>
          <a:p>
            <a:pPr lvl="0"/>
            <a:r>
              <a:rPr lang="en-GB" dirty="0"/>
              <a:t>Click to edit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80627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71A48-9E56-D447-9599-68E3FDBB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A221C-7D94-D540-B2D2-EDA3A0B69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Colours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9E17CD-D0C5-7543-B3D7-F61E54FBB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>
            <a:lvl1pPr>
              <a:defRPr sz="6000">
                <a:latin typeface="Comic Sans MS" panose="030F0902030302020204" pitchFamily="66" charset="0"/>
              </a:defRPr>
            </a:lvl1pPr>
          </a:lstStyle>
          <a:p>
            <a:r>
              <a:rPr lang="en-GB" dirty="0"/>
              <a:t>Click to edit title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4863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71A48-9E56-D447-9599-68E3FDBB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A221C-7D94-D540-B2D2-EDA3A0B69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Colours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9E17CD-D0C5-7543-B3D7-F61E54FBB0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>
            <a:lvl1pPr>
              <a:defRPr sz="6000">
                <a:latin typeface="Comic Sans MS" panose="030F0902030302020204" pitchFamily="66" charset="0"/>
              </a:defRPr>
            </a:lvl1pPr>
          </a:lstStyle>
          <a:p>
            <a:r>
              <a:rPr lang="en-GB" dirty="0"/>
              <a:t>Click to edit title</a:t>
            </a:r>
            <a:endParaRPr lang="fr-FR" dirty="0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83AB7E6-92E1-7143-AB4E-83724E862073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96463B-1623-4641-B8E9-C4F2FE11E2A2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4201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AF67E8-FDB1-6846-8A96-B44927430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94977A-85AA-9944-9BA4-C9203CFFC5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0EE9A-F8E0-5B42-AEED-5A0E162DC5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rgbClr val="0070C0"/>
                </a:solidFill>
              </a:defRPr>
            </a:lvl1pPr>
          </a:lstStyle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3A294-4031-894A-BC16-064B8B3337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>
                <a:solidFill>
                  <a:srgbClr val="0070C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F3DB08-F06A-8E4C-A1E7-3FD33AFBA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0070C0"/>
                </a:solidFill>
                <a:latin typeface="Comic Sans MS" panose="030F0902030302020204" pitchFamily="66" charset="0"/>
              </a:defRPr>
            </a:lvl1pPr>
          </a:lstStyle>
          <a:p>
            <a:fld id="{FB974A0A-0F12-374B-B708-D275B11C2E15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7314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1" r:id="rId2"/>
    <p:sldLayoutId id="2147483701" r:id="rId3"/>
    <p:sldLayoutId id="2147483695" r:id="rId4"/>
    <p:sldLayoutId id="2147483697" r:id="rId5"/>
    <p:sldLayoutId id="2147483700" r:id="rId6"/>
    <p:sldLayoutId id="2147483699" r:id="rId7"/>
    <p:sldLayoutId id="2147483694" r:id="rId8"/>
    <p:sldLayoutId id="2147483693" r:id="rId9"/>
    <p:sldLayoutId id="2147483698" r:id="rId10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7.png"/><Relationship Id="rId5" Type="http://schemas.openxmlformats.org/officeDocument/2006/relationships/image" Target="../media/image22.tiff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7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7.png"/><Relationship Id="rId5" Type="http://schemas.openxmlformats.org/officeDocument/2006/relationships/image" Target="../media/image26.tiff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7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7.png"/><Relationship Id="rId5" Type="http://schemas.openxmlformats.org/officeDocument/2006/relationships/image" Target="../media/image20.tiff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9.tiff"/><Relationship Id="rId5" Type="http://schemas.openxmlformats.org/officeDocument/2006/relationships/image" Target="../media/image22.tiff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7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7.png"/><Relationship Id="rId5" Type="http://schemas.openxmlformats.org/officeDocument/2006/relationships/image" Target="../media/image26.tiff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7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11" Type="http://schemas.openxmlformats.org/officeDocument/2006/relationships/image" Target="../media/image38.png"/><Relationship Id="rId5" Type="http://schemas.openxmlformats.org/officeDocument/2006/relationships/image" Target="../media/image33.png"/><Relationship Id="rId10" Type="http://schemas.openxmlformats.org/officeDocument/2006/relationships/image" Target="../media/image37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media" Target="../media/media13.m4a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3.m4a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s://www.youtube.com/watch?v=zduapTwsSwA" TargetMode="Externa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7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7.png"/><Relationship Id="rId5" Type="http://schemas.openxmlformats.org/officeDocument/2006/relationships/image" Target="../media/image20.tiff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30">
            <a:extLst>
              <a:ext uri="{FF2B5EF4-FFF2-40B4-BE49-F238E27FC236}">
                <a16:creationId xmlns:a16="http://schemas.microsoft.com/office/drawing/2014/main" id="{0E0BD657-76A6-6E44-9BFB-40AF81F2C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7A9E19-ADAA-EC43-8B01-D4CBE9585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87263"/>
          </a:xfrm>
        </p:spPr>
        <p:txBody>
          <a:bodyPr anchor="t" anchorCtr="0"/>
          <a:lstStyle/>
          <a:p>
            <a:r>
              <a:rPr lang="en-GB" sz="6000" dirty="0"/>
              <a:t>Colours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52F56B1-B039-E14D-84B2-D95D2D5A16CD}"/>
              </a:ext>
            </a:extLst>
          </p:cNvPr>
          <p:cNvSpPr/>
          <p:nvPr/>
        </p:nvSpPr>
        <p:spPr>
          <a:xfrm>
            <a:off x="1574275" y="1554019"/>
            <a:ext cx="8923511" cy="46375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882B693E-8C8A-8241-BA85-C7FD6EBA20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594" y="1840228"/>
            <a:ext cx="6159500" cy="4351338"/>
          </a:xfrm>
          <a:prstGeom prst="rect">
            <a:avLst/>
          </a:prstGeom>
          <a:ln>
            <a:noFill/>
          </a:ln>
        </p:spPr>
      </p:pic>
      <p:sp>
        <p:nvSpPr>
          <p:cNvPr id="8" name="Dodecagon 7">
            <a:extLst>
              <a:ext uri="{FF2B5EF4-FFF2-40B4-BE49-F238E27FC236}">
                <a16:creationId xmlns:a16="http://schemas.microsoft.com/office/drawing/2014/main" id="{4E332F4C-981D-6647-BFEE-9D792D04BA47}"/>
              </a:ext>
            </a:extLst>
          </p:cNvPr>
          <p:cNvSpPr/>
          <p:nvPr/>
        </p:nvSpPr>
        <p:spPr>
          <a:xfrm>
            <a:off x="2222104" y="2228287"/>
            <a:ext cx="636257" cy="602050"/>
          </a:xfrm>
          <a:prstGeom prst="dodecagon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Dodecagon 8">
            <a:extLst>
              <a:ext uri="{FF2B5EF4-FFF2-40B4-BE49-F238E27FC236}">
                <a16:creationId xmlns:a16="http://schemas.microsoft.com/office/drawing/2014/main" id="{FE3649FC-62F7-B74F-9705-B31650A34AB5}"/>
              </a:ext>
            </a:extLst>
          </p:cNvPr>
          <p:cNvSpPr/>
          <p:nvPr/>
        </p:nvSpPr>
        <p:spPr>
          <a:xfrm>
            <a:off x="1959763" y="3115803"/>
            <a:ext cx="636257" cy="602050"/>
          </a:xfrm>
          <a:prstGeom prst="dodecagon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Dodecagon 9">
            <a:extLst>
              <a:ext uri="{FF2B5EF4-FFF2-40B4-BE49-F238E27FC236}">
                <a16:creationId xmlns:a16="http://schemas.microsoft.com/office/drawing/2014/main" id="{B270CF4F-3B2B-8C4F-823A-BBEE2BDC5A8B}"/>
              </a:ext>
            </a:extLst>
          </p:cNvPr>
          <p:cNvSpPr/>
          <p:nvPr/>
        </p:nvSpPr>
        <p:spPr>
          <a:xfrm>
            <a:off x="2778082" y="2827785"/>
            <a:ext cx="636257" cy="602050"/>
          </a:xfrm>
          <a:prstGeom prst="dodec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Dodecagon 10">
            <a:extLst>
              <a:ext uri="{FF2B5EF4-FFF2-40B4-BE49-F238E27FC236}">
                <a16:creationId xmlns:a16="http://schemas.microsoft.com/office/drawing/2014/main" id="{68E092E1-6588-334B-84D8-47E6C69F9495}"/>
              </a:ext>
            </a:extLst>
          </p:cNvPr>
          <p:cNvSpPr/>
          <p:nvPr/>
        </p:nvSpPr>
        <p:spPr>
          <a:xfrm>
            <a:off x="1964559" y="4190223"/>
            <a:ext cx="636257" cy="602050"/>
          </a:xfrm>
          <a:prstGeom prst="dodecag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Dodecagon 11">
            <a:extLst>
              <a:ext uri="{FF2B5EF4-FFF2-40B4-BE49-F238E27FC236}">
                <a16:creationId xmlns:a16="http://schemas.microsoft.com/office/drawing/2014/main" id="{959A2329-3AF3-4A4F-95AA-089D7D42AB16}"/>
              </a:ext>
            </a:extLst>
          </p:cNvPr>
          <p:cNvSpPr/>
          <p:nvPr/>
        </p:nvSpPr>
        <p:spPr>
          <a:xfrm>
            <a:off x="2130067" y="5200476"/>
            <a:ext cx="636257" cy="602050"/>
          </a:xfrm>
          <a:prstGeom prst="dodec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Dodecagon 12">
            <a:extLst>
              <a:ext uri="{FF2B5EF4-FFF2-40B4-BE49-F238E27FC236}">
                <a16:creationId xmlns:a16="http://schemas.microsoft.com/office/drawing/2014/main" id="{EABB5003-2037-8E4E-8E86-0D1A028FE379}"/>
              </a:ext>
            </a:extLst>
          </p:cNvPr>
          <p:cNvSpPr/>
          <p:nvPr/>
        </p:nvSpPr>
        <p:spPr>
          <a:xfrm>
            <a:off x="2926198" y="4990280"/>
            <a:ext cx="636257" cy="602050"/>
          </a:xfrm>
          <a:prstGeom prst="dodec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Dodecagon 13">
            <a:extLst>
              <a:ext uri="{FF2B5EF4-FFF2-40B4-BE49-F238E27FC236}">
                <a16:creationId xmlns:a16="http://schemas.microsoft.com/office/drawing/2014/main" id="{85DF66C9-A852-5045-9417-AA6DDC908B69}"/>
              </a:ext>
            </a:extLst>
          </p:cNvPr>
          <p:cNvSpPr/>
          <p:nvPr/>
        </p:nvSpPr>
        <p:spPr>
          <a:xfrm>
            <a:off x="3512931" y="5537686"/>
            <a:ext cx="636257" cy="602050"/>
          </a:xfrm>
          <a:prstGeom prst="dodec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Dodecagon 14">
            <a:extLst>
              <a:ext uri="{FF2B5EF4-FFF2-40B4-BE49-F238E27FC236}">
                <a16:creationId xmlns:a16="http://schemas.microsoft.com/office/drawing/2014/main" id="{85BE0724-BF56-6B48-80AE-C8FA25815037}"/>
              </a:ext>
            </a:extLst>
          </p:cNvPr>
          <p:cNvSpPr/>
          <p:nvPr/>
        </p:nvSpPr>
        <p:spPr>
          <a:xfrm>
            <a:off x="2756069" y="4279152"/>
            <a:ext cx="633581" cy="599518"/>
          </a:xfrm>
          <a:prstGeom prst="dodecagon">
            <a:avLst/>
          </a:prstGeom>
          <a:solidFill>
            <a:srgbClr val="F161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Dodecagon 15">
            <a:extLst>
              <a:ext uri="{FF2B5EF4-FFF2-40B4-BE49-F238E27FC236}">
                <a16:creationId xmlns:a16="http://schemas.microsoft.com/office/drawing/2014/main" id="{BE267331-4F8B-9A4A-B131-5EAB905CF44F}"/>
              </a:ext>
            </a:extLst>
          </p:cNvPr>
          <p:cNvSpPr/>
          <p:nvPr/>
        </p:nvSpPr>
        <p:spPr>
          <a:xfrm>
            <a:off x="2700948" y="3554824"/>
            <a:ext cx="636257" cy="602050"/>
          </a:xfrm>
          <a:prstGeom prst="dodec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00"/>
              </a:solidFill>
            </a:endParaRPr>
          </a:p>
        </p:txBody>
      </p:sp>
      <p:sp>
        <p:nvSpPr>
          <p:cNvPr id="17" name="Dodecagon 16">
            <a:extLst>
              <a:ext uri="{FF2B5EF4-FFF2-40B4-BE49-F238E27FC236}">
                <a16:creationId xmlns:a16="http://schemas.microsoft.com/office/drawing/2014/main" id="{AE88C999-65AA-5441-AE49-0AFD6483C028}"/>
              </a:ext>
            </a:extLst>
          </p:cNvPr>
          <p:cNvSpPr/>
          <p:nvPr/>
        </p:nvSpPr>
        <p:spPr>
          <a:xfrm>
            <a:off x="3159734" y="2165773"/>
            <a:ext cx="633581" cy="599518"/>
          </a:xfrm>
          <a:prstGeom prst="dodecag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Dodecagon 17">
            <a:extLst>
              <a:ext uri="{FF2B5EF4-FFF2-40B4-BE49-F238E27FC236}">
                <a16:creationId xmlns:a16="http://schemas.microsoft.com/office/drawing/2014/main" id="{E015CEE7-64DA-5B4C-8DEB-F0401C989CFB}"/>
              </a:ext>
            </a:extLst>
          </p:cNvPr>
          <p:cNvSpPr/>
          <p:nvPr/>
        </p:nvSpPr>
        <p:spPr>
          <a:xfrm>
            <a:off x="3700430" y="1554020"/>
            <a:ext cx="636257" cy="602050"/>
          </a:xfrm>
          <a:prstGeom prst="dodec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Dodecagon 18">
            <a:extLst>
              <a:ext uri="{FF2B5EF4-FFF2-40B4-BE49-F238E27FC236}">
                <a16:creationId xmlns:a16="http://schemas.microsoft.com/office/drawing/2014/main" id="{B599718F-A102-5E46-9387-CACF1D091BED}"/>
              </a:ext>
            </a:extLst>
          </p:cNvPr>
          <p:cNvSpPr/>
          <p:nvPr/>
        </p:nvSpPr>
        <p:spPr>
          <a:xfrm flipH="1" flipV="1">
            <a:off x="8926576" y="2196459"/>
            <a:ext cx="633581" cy="599518"/>
          </a:xfrm>
          <a:prstGeom prst="dodecagon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Dodecagon 19">
            <a:extLst>
              <a:ext uri="{FF2B5EF4-FFF2-40B4-BE49-F238E27FC236}">
                <a16:creationId xmlns:a16="http://schemas.microsoft.com/office/drawing/2014/main" id="{52621543-1331-0544-BD8E-B152A81C6653}"/>
              </a:ext>
            </a:extLst>
          </p:cNvPr>
          <p:cNvSpPr/>
          <p:nvPr/>
        </p:nvSpPr>
        <p:spPr>
          <a:xfrm flipH="1" flipV="1">
            <a:off x="9302357" y="3115803"/>
            <a:ext cx="633581" cy="599518"/>
          </a:xfrm>
          <a:prstGeom prst="dodecagon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Dodecagon 20">
            <a:extLst>
              <a:ext uri="{FF2B5EF4-FFF2-40B4-BE49-F238E27FC236}">
                <a16:creationId xmlns:a16="http://schemas.microsoft.com/office/drawing/2014/main" id="{2A6BDFBF-4915-1740-92FA-61A24F0FCAEC}"/>
              </a:ext>
            </a:extLst>
          </p:cNvPr>
          <p:cNvSpPr/>
          <p:nvPr/>
        </p:nvSpPr>
        <p:spPr>
          <a:xfrm flipH="1" flipV="1">
            <a:off x="8346634" y="2818203"/>
            <a:ext cx="633581" cy="599518"/>
          </a:xfrm>
          <a:prstGeom prst="dodec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Dodecagon 21">
            <a:extLst>
              <a:ext uri="{FF2B5EF4-FFF2-40B4-BE49-F238E27FC236}">
                <a16:creationId xmlns:a16="http://schemas.microsoft.com/office/drawing/2014/main" id="{1BF8C567-E6DD-F148-BC96-8C3437B22901}"/>
              </a:ext>
            </a:extLst>
          </p:cNvPr>
          <p:cNvSpPr/>
          <p:nvPr/>
        </p:nvSpPr>
        <p:spPr>
          <a:xfrm flipH="1" flipV="1">
            <a:off x="9302357" y="4190105"/>
            <a:ext cx="633581" cy="599518"/>
          </a:xfrm>
          <a:prstGeom prst="dodecag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Dodecagon 22">
            <a:extLst>
              <a:ext uri="{FF2B5EF4-FFF2-40B4-BE49-F238E27FC236}">
                <a16:creationId xmlns:a16="http://schemas.microsoft.com/office/drawing/2014/main" id="{06DF2310-B988-CD42-8845-F3DAC4E425FE}"/>
              </a:ext>
            </a:extLst>
          </p:cNvPr>
          <p:cNvSpPr/>
          <p:nvPr/>
        </p:nvSpPr>
        <p:spPr>
          <a:xfrm flipH="1" flipV="1">
            <a:off x="9128481" y="5203008"/>
            <a:ext cx="633581" cy="599518"/>
          </a:xfrm>
          <a:prstGeom prst="dodec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Dodecagon 23">
            <a:extLst>
              <a:ext uri="{FF2B5EF4-FFF2-40B4-BE49-F238E27FC236}">
                <a16:creationId xmlns:a16="http://schemas.microsoft.com/office/drawing/2014/main" id="{4B5FFFE8-1343-214D-9D58-1B293CD23FC3}"/>
              </a:ext>
            </a:extLst>
          </p:cNvPr>
          <p:cNvSpPr/>
          <p:nvPr/>
        </p:nvSpPr>
        <p:spPr>
          <a:xfrm flipH="1" flipV="1">
            <a:off x="8292994" y="4990280"/>
            <a:ext cx="633581" cy="599518"/>
          </a:xfrm>
          <a:prstGeom prst="dodec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Dodecagon 24">
            <a:extLst>
              <a:ext uri="{FF2B5EF4-FFF2-40B4-BE49-F238E27FC236}">
                <a16:creationId xmlns:a16="http://schemas.microsoft.com/office/drawing/2014/main" id="{5888BCF8-639C-8B42-9D62-B5DFCA0696A2}"/>
              </a:ext>
            </a:extLst>
          </p:cNvPr>
          <p:cNvSpPr/>
          <p:nvPr/>
        </p:nvSpPr>
        <p:spPr>
          <a:xfrm flipH="1" flipV="1">
            <a:off x="7828705" y="5540943"/>
            <a:ext cx="633581" cy="599518"/>
          </a:xfrm>
          <a:prstGeom prst="dodec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Dodecagon 25">
            <a:extLst>
              <a:ext uri="{FF2B5EF4-FFF2-40B4-BE49-F238E27FC236}">
                <a16:creationId xmlns:a16="http://schemas.microsoft.com/office/drawing/2014/main" id="{87F75E2A-1850-B149-BA90-6AD0A4E13637}"/>
              </a:ext>
            </a:extLst>
          </p:cNvPr>
          <p:cNvSpPr/>
          <p:nvPr/>
        </p:nvSpPr>
        <p:spPr>
          <a:xfrm flipH="1" flipV="1">
            <a:off x="8503579" y="4330695"/>
            <a:ext cx="636257" cy="602050"/>
          </a:xfrm>
          <a:prstGeom prst="dodecagon">
            <a:avLst/>
          </a:prstGeom>
          <a:solidFill>
            <a:srgbClr val="F161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Dodecagon 26">
            <a:extLst>
              <a:ext uri="{FF2B5EF4-FFF2-40B4-BE49-F238E27FC236}">
                <a16:creationId xmlns:a16="http://schemas.microsoft.com/office/drawing/2014/main" id="{C432B342-807A-6040-919D-8490AD424266}"/>
              </a:ext>
            </a:extLst>
          </p:cNvPr>
          <p:cNvSpPr/>
          <p:nvPr/>
        </p:nvSpPr>
        <p:spPr>
          <a:xfrm flipH="1" flipV="1">
            <a:off x="8609785" y="3554824"/>
            <a:ext cx="633581" cy="599518"/>
          </a:xfrm>
          <a:prstGeom prst="dodec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00"/>
              </a:solidFill>
            </a:endParaRPr>
          </a:p>
        </p:txBody>
      </p:sp>
      <p:sp>
        <p:nvSpPr>
          <p:cNvPr id="28" name="Dodecagon 27">
            <a:extLst>
              <a:ext uri="{FF2B5EF4-FFF2-40B4-BE49-F238E27FC236}">
                <a16:creationId xmlns:a16="http://schemas.microsoft.com/office/drawing/2014/main" id="{802C4863-AA91-A34D-B4D7-4933DFB354F1}"/>
              </a:ext>
            </a:extLst>
          </p:cNvPr>
          <p:cNvSpPr/>
          <p:nvPr/>
        </p:nvSpPr>
        <p:spPr>
          <a:xfrm flipH="1" flipV="1">
            <a:off x="7988530" y="2093528"/>
            <a:ext cx="633581" cy="599518"/>
          </a:xfrm>
          <a:prstGeom prst="dodecag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Dodecagon 28">
            <a:extLst>
              <a:ext uri="{FF2B5EF4-FFF2-40B4-BE49-F238E27FC236}">
                <a16:creationId xmlns:a16="http://schemas.microsoft.com/office/drawing/2014/main" id="{249FC265-F2B9-BA46-8C3B-54213AAC2584}"/>
              </a:ext>
            </a:extLst>
          </p:cNvPr>
          <p:cNvSpPr/>
          <p:nvPr/>
        </p:nvSpPr>
        <p:spPr>
          <a:xfrm flipH="1" flipV="1">
            <a:off x="7295900" y="1554020"/>
            <a:ext cx="633581" cy="599518"/>
          </a:xfrm>
          <a:prstGeom prst="dodec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5221B8-6B1B-D046-8569-AAA130175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460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0EAAAB-9F2A-014A-9C2D-908BEE78C3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2563" y="1273995"/>
            <a:ext cx="3017503" cy="275568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38C57AE-8C0A-3546-80E1-7CA6D79529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688" y="-1414587"/>
            <a:ext cx="9239185" cy="7562437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2B6A49-7310-8749-A8D8-EC74E94B9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8F82ADC-E80E-2640-9F43-F8AA4FCAF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t>10</a:t>
            </a:fld>
            <a:endParaRPr lang="fr-FR"/>
          </a:p>
        </p:txBody>
      </p:sp>
      <p:pic>
        <p:nvPicPr>
          <p:cNvPr id="11" name="vert.mp3" descr="vert.mp3">
            <a:hlinkClick r:id="" action="ppaction://media"/>
            <a:extLst>
              <a:ext uri="{FF2B5EF4-FFF2-40B4-BE49-F238E27FC236}">
                <a16:creationId xmlns:a16="http://schemas.microsoft.com/office/drawing/2014/main" id="{BCD9D5CC-9D97-DF4B-9DCE-2EBA02CBDDAD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58775"/>
            <a:ext cx="812800" cy="812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200438-186E-0447-954F-57A590E47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27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E5A8DD-D98D-E941-A424-4CB17F0391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138" y="1148540"/>
            <a:ext cx="3051341" cy="28022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9F4829-A26D-4A40-9BE3-AC5A7DAD78A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4" t="11882" r="4756" b="8802"/>
          <a:stretch/>
        </p:blipFill>
        <p:spPr>
          <a:xfrm>
            <a:off x="1451728" y="725864"/>
            <a:ext cx="6120411" cy="4983596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CF013F-C580-4A46-85DC-6E4EE2E51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3F5185-2B28-5446-82EF-A4A3B4D96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t>11</a:t>
            </a:fld>
            <a:endParaRPr lang="fr-FR"/>
          </a:p>
        </p:txBody>
      </p:sp>
      <p:pic>
        <p:nvPicPr>
          <p:cNvPr id="4" name="violet.m4a" descr="violet.m4a">
            <a:hlinkClick r:id="" action="ppaction://media"/>
            <a:extLst>
              <a:ext uri="{FF2B5EF4-FFF2-40B4-BE49-F238E27FC236}">
                <a16:creationId xmlns:a16="http://schemas.microsoft.com/office/drawing/2014/main" id="{0B0B0F46-BD86-804C-9006-51CFFDA9D994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58775"/>
            <a:ext cx="812800" cy="812800"/>
          </a:xfr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2CEF369-EE12-F74A-B4E7-9FFF09DF4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795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F4ADB7-D02C-9042-8C53-0AC95FAEA2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352" y="1366502"/>
            <a:ext cx="3007078" cy="29100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677872-EBDD-5540-AFEC-968403CE3B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232" y="468268"/>
            <a:ext cx="6918789" cy="502323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167483-77CD-3645-9CB3-055E3F029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65F95A7-F818-3649-983C-859321839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t>12</a:t>
            </a:fld>
            <a:endParaRPr lang="fr-FR"/>
          </a:p>
        </p:txBody>
      </p:sp>
      <p:pic>
        <p:nvPicPr>
          <p:cNvPr id="4" name="rouge.mp3" descr="rouge.mp3">
            <a:hlinkClick r:id="" action="ppaction://media"/>
            <a:extLst>
              <a:ext uri="{FF2B5EF4-FFF2-40B4-BE49-F238E27FC236}">
                <a16:creationId xmlns:a16="http://schemas.microsoft.com/office/drawing/2014/main" id="{F3CF17C1-8001-5E41-899A-98D32396B910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58775"/>
            <a:ext cx="812800" cy="812800"/>
          </a:xfr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E78BC2E-48D2-EE40-8D90-EA02516F1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771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341" y="961453"/>
            <a:ext cx="3024082" cy="28019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FE181B-E1CE-7C41-B9E3-3F9F7BEBC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091" y="136525"/>
            <a:ext cx="7894291" cy="6229493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C79F7-7CCF-5140-A5B5-D20230251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1B39A2-9578-AD4C-A597-251961296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13</a:t>
            </a:fld>
            <a:endParaRPr lang="fr-FR"/>
          </a:p>
        </p:txBody>
      </p:sp>
      <p:pic>
        <p:nvPicPr>
          <p:cNvPr id="13" name="bleu-e.mp3" descr="bleu-e.mp3">
            <a:hlinkClick r:id="" action="ppaction://media"/>
            <a:extLst>
              <a:ext uri="{FF2B5EF4-FFF2-40B4-BE49-F238E27FC236}">
                <a16:creationId xmlns:a16="http://schemas.microsoft.com/office/drawing/2014/main" id="{D7CFA4D9-A904-BE4C-92B1-3BAB287C27CC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58775"/>
            <a:ext cx="812800" cy="812800"/>
          </a:xfr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5A0FDA-2DC4-E14D-8B8F-EEA899CA0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578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748427D-365D-294F-BF17-AF7594B309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11576" y="1128713"/>
            <a:ext cx="6162677" cy="465993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4CF71F1-5100-8B46-95BE-BEE2918BAAA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696" y="603981"/>
            <a:ext cx="3754728" cy="3754728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C1E541-475C-BF41-9CAF-E97AAA355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2E90440-FC8B-8245-86A3-D15E17F07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1F2ACC5B-C653-7145-99A2-9CB14E42B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noir</a:t>
            </a:r>
            <a:endParaRPr lang="fr-FR" dirty="0"/>
          </a:p>
        </p:txBody>
      </p:sp>
      <p:pic>
        <p:nvPicPr>
          <p:cNvPr id="17" name="noir.mp3" descr="noir.mp3">
            <a:hlinkClick r:id="" action="ppaction://media"/>
            <a:extLst>
              <a:ext uri="{FF2B5EF4-FFF2-40B4-BE49-F238E27FC236}">
                <a16:creationId xmlns:a16="http://schemas.microsoft.com/office/drawing/2014/main" id="{B6DADD34-5A74-874B-923A-D8467DB9B370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60000"/>
            <a:ext cx="812800" cy="812800"/>
          </a:xfr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3F0CC1-8EB0-6649-B31D-69BBB6B38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990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70790-6042-064F-B25D-E2B57722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07A4CE-774B-2F4B-8F7A-8F2424581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AB6D56F1-67E4-2A49-B3AA-675D30FE68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blanc</a:t>
            </a:r>
          </a:p>
        </p:txBody>
      </p:sp>
      <p:pic>
        <p:nvPicPr>
          <p:cNvPr id="13" name="blanc.mp3" descr="blanc.mp3">
            <a:hlinkClick r:id="" action="ppaction://media"/>
            <a:extLst>
              <a:ext uri="{FF2B5EF4-FFF2-40B4-BE49-F238E27FC236}">
                <a16:creationId xmlns:a16="http://schemas.microsoft.com/office/drawing/2014/main" id="{5424601C-64F9-7942-8DF7-C65A807A3CC0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60000"/>
            <a:ext cx="812800" cy="812800"/>
          </a:xfr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DEBA8B-06B0-8B48-9AA1-5BE0926B4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4B91C6-C633-5A40-8FD8-C67A3783D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5897" y="1635683"/>
            <a:ext cx="4114800" cy="46430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B87E72-3A00-394C-967C-1A96B9D29D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0803" y="886511"/>
            <a:ext cx="29083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6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157" y="790112"/>
            <a:ext cx="2777725" cy="27321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A4BAF7-1B4B-2840-9642-3161A3EE4F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223" y="526492"/>
            <a:ext cx="4743410" cy="5579253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D72BB6-2AB8-E549-90EE-C4CF10C4F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8E89C5A-F5A9-1F47-AE91-2D9185B086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23BEBDD4-4E98-1C46-AC07-04037891F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gris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B1F5664-D395-7B46-88C9-6E6484F33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  <p:pic>
        <p:nvPicPr>
          <p:cNvPr id="7" name="Gris.m4a" descr="Gris.m4a">
            <a:hlinkClick r:id="" action="ppaction://media"/>
            <a:extLst>
              <a:ext uri="{FF2B5EF4-FFF2-40B4-BE49-F238E27FC236}">
                <a16:creationId xmlns:a16="http://schemas.microsoft.com/office/drawing/2014/main" id="{83CB7075-28DC-104A-948D-9E65AD1ADA13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58775"/>
            <a:ext cx="812800" cy="812800"/>
          </a:xfrm>
        </p:spPr>
      </p:pic>
    </p:spTree>
    <p:extLst>
      <p:ext uri="{BB962C8B-B14F-4D97-AF65-F5344CB8AC3E}">
        <p14:creationId xmlns:p14="http://schemas.microsoft.com/office/powerpoint/2010/main" val="214819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85CE544-05A5-DE45-B7ED-BD753041C0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721" y="441789"/>
            <a:ext cx="4122303" cy="605108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6E743F-A305-9044-A756-025384A8F0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559" y="1046430"/>
            <a:ext cx="3024081" cy="283367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FE09109-3EE7-1141-8D6F-4CAFD3F51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C771907-85DB-FD43-AEE6-1FA33FA43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24387279-B7A1-A246-9321-E6E26A4E7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rose</a:t>
            </a:r>
          </a:p>
        </p:txBody>
      </p:sp>
      <p:pic>
        <p:nvPicPr>
          <p:cNvPr id="28" name="rose.m4a" descr="rose.m4a">
            <a:hlinkClick r:id="" action="ppaction://media"/>
            <a:extLst>
              <a:ext uri="{FF2B5EF4-FFF2-40B4-BE49-F238E27FC236}">
                <a16:creationId xmlns:a16="http://schemas.microsoft.com/office/drawing/2014/main" id="{B816E10D-58DE-4F40-B0DA-326E0A5A84AD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60000"/>
            <a:ext cx="812800" cy="812800"/>
          </a:xfr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ACB475-3FED-414A-A16D-4491B5280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520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569F127-CF80-9B4E-8165-3A4F99B6BB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933" y="493169"/>
            <a:ext cx="3756731" cy="35201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0789053-BCB2-C646-A3FC-64C0A65256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336" y="1776032"/>
            <a:ext cx="6768033" cy="4404848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73C773-533D-B949-8A95-11545A7A6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984B96-3B61-404B-AC5D-1F1529B0F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DD835A70-E640-EF45-B62A-196452834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marron</a:t>
            </a:r>
          </a:p>
        </p:txBody>
      </p:sp>
      <p:pic>
        <p:nvPicPr>
          <p:cNvPr id="25" name="marron.m4a" descr="marron.m4a">
            <a:hlinkClick r:id="" action="ppaction://media"/>
            <a:extLst>
              <a:ext uri="{FF2B5EF4-FFF2-40B4-BE49-F238E27FC236}">
                <a16:creationId xmlns:a16="http://schemas.microsoft.com/office/drawing/2014/main" id="{EBB4A4F1-85B2-144D-85C1-4A883A510F47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60000"/>
            <a:ext cx="812800" cy="812800"/>
          </a:xfr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58D833-F600-0945-A546-357981AE8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878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C25345-22A5-9545-9B7C-C1532DABD23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187" y="136525"/>
            <a:ext cx="6124649" cy="61098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370" y="1027906"/>
            <a:ext cx="2935443" cy="2770012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D87E0B-3792-C04E-B30F-574E133F1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CC36D1D6-97BD-6047-8F38-7B2BB678C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2DA005F3-FC86-974C-83FA-408781CCE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orange</a:t>
            </a:r>
          </a:p>
        </p:txBody>
      </p:sp>
      <p:pic>
        <p:nvPicPr>
          <p:cNvPr id="26" name="orange1.m4a" descr="orange1.m4a">
            <a:hlinkClick r:id="" action="ppaction://media"/>
            <a:extLst>
              <a:ext uri="{FF2B5EF4-FFF2-40B4-BE49-F238E27FC236}">
                <a16:creationId xmlns:a16="http://schemas.microsoft.com/office/drawing/2014/main" id="{D15C8461-E2D7-6D40-895A-FE087D64D893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60000"/>
            <a:ext cx="812800" cy="812800"/>
          </a:xfr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015EB8-8454-C34F-9C6C-D13641722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 dirty="0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2113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7936957-E4E3-C54D-A2BD-D596EA7A0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F6F3D76E-09B2-C342-9A87-F67F51735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7BC15DA-7EBA-944B-9D48-B176DDE0E21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02042" y="4081463"/>
            <a:ext cx="9759607" cy="18811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 sz="4000" dirty="0">
                <a:solidFill>
                  <a:srgbClr val="0070C0"/>
                </a:solidFill>
                <a:latin typeface="Comic Sans MS" panose="030F0702030302020204" pitchFamily="66" charset="0"/>
              </a:rPr>
              <a:t>To learn the French words for</a:t>
            </a:r>
          </a:p>
          <a:p>
            <a:pPr marL="0" indent="0">
              <a:buNone/>
            </a:pPr>
            <a:r>
              <a:rPr lang="en-GB" altLang="en-US" sz="4000" dirty="0">
                <a:solidFill>
                  <a:srgbClr val="0070C0"/>
                </a:solidFill>
                <a:latin typeface="Comic Sans MS" panose="030F0702030302020204" pitchFamily="66" charset="0"/>
              </a:rPr>
              <a:t>different colours.</a:t>
            </a:r>
          </a:p>
          <a:p>
            <a:pPr marL="0" indent="0">
              <a:buNone/>
            </a:pPr>
            <a:endParaRPr lang="en-GB" altLang="en-US" sz="4400" b="1" u="sng" dirty="0">
              <a:latin typeface="Comic Sans MS" panose="030F0702030302020204" pitchFamily="66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65EB2D-D186-BE40-92C1-A0BF00609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3481" y="575874"/>
            <a:ext cx="3976726" cy="25583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3AC467F-FB84-4046-9009-C74A3C8DF3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8898" y="799259"/>
            <a:ext cx="7418895" cy="1470866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37D703-FD50-D941-A4BE-D9D537793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6247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5"/>
          <a:stretch/>
        </p:blipFill>
        <p:spPr>
          <a:xfrm>
            <a:off x="7424927" y="1037690"/>
            <a:ext cx="3151369" cy="31183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8BA9F1-568F-604A-A007-23871C1055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23" y="581784"/>
            <a:ext cx="6980858" cy="508372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1CC9F3-8FF3-694C-B9ED-C7750072E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ED030B8-0872-8C47-A3ED-48AF2B961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20</a:t>
            </a:fld>
            <a:endParaRPr lang="fr-FR"/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CBB00124-B713-BF4E-AD3E-863361609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jaune</a:t>
            </a:r>
          </a:p>
        </p:txBody>
      </p:sp>
      <p:pic>
        <p:nvPicPr>
          <p:cNvPr id="25" name="jaune.mp3" descr="jaune.mp3">
            <a:hlinkClick r:id="" action="ppaction://media"/>
            <a:extLst>
              <a:ext uri="{FF2B5EF4-FFF2-40B4-BE49-F238E27FC236}">
                <a16:creationId xmlns:a16="http://schemas.microsoft.com/office/drawing/2014/main" id="{A575F1F1-636E-AB45-A868-39C3AF1BE7D2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60000"/>
            <a:ext cx="812800" cy="812800"/>
          </a:xfr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E10F3B-9280-FE41-9D7B-46DFD9AEF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22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525" y="887435"/>
            <a:ext cx="2983692" cy="27248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A6C3BC-8EF9-0745-9AB5-6EEDD414A9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10" y="-1321564"/>
            <a:ext cx="8259846" cy="67608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091B535-94FB-2B40-B448-D55E4C8F62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964" y="2808986"/>
            <a:ext cx="3824768" cy="33246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AC673A7-37DF-AA41-A84D-2B5A53A266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812" y="3214306"/>
            <a:ext cx="3824768" cy="3324606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C73F6F-7011-C540-A103-B6C7DCE83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81C6226-1DC9-FB48-B1BC-BEE2D387E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984D196B-9DD4-8444-B629-25FB81C6C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vert</a:t>
            </a:r>
          </a:p>
        </p:txBody>
      </p:sp>
      <p:pic>
        <p:nvPicPr>
          <p:cNvPr id="22" name="vert.mp3" descr="vert.mp3">
            <a:hlinkClick r:id="" action="ppaction://media"/>
            <a:extLst>
              <a:ext uri="{FF2B5EF4-FFF2-40B4-BE49-F238E27FC236}">
                <a16:creationId xmlns:a16="http://schemas.microsoft.com/office/drawing/2014/main" id="{CA543EC7-4B6F-4742-BCAE-2D5C7056BDD8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60000"/>
            <a:ext cx="812800" cy="812800"/>
          </a:xfr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CED86F-7B55-9D46-A9FB-E1E26A4AF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354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856" y="1027590"/>
            <a:ext cx="3134560" cy="28786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765B987-D6CA-7146-A285-4F9F7BB400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668" y="268996"/>
            <a:ext cx="7785307" cy="7104463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343DFD-755C-E14C-BD61-724BC71E7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78DF0F-802A-9447-9E45-81EB9BE8C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22</a:t>
            </a:fld>
            <a:endParaRPr lang="fr-FR"/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0221129E-2DD8-3D4B-B166-26A882EF7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violet</a:t>
            </a:r>
          </a:p>
        </p:txBody>
      </p:sp>
      <p:pic>
        <p:nvPicPr>
          <p:cNvPr id="12" name="violet.m4a" descr="violet.m4a">
            <a:hlinkClick r:id="" action="ppaction://media"/>
            <a:extLst>
              <a:ext uri="{FF2B5EF4-FFF2-40B4-BE49-F238E27FC236}">
                <a16:creationId xmlns:a16="http://schemas.microsoft.com/office/drawing/2014/main" id="{B7137CBF-5936-0C4B-A3EC-B496606BA5BB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60000"/>
            <a:ext cx="812800" cy="812800"/>
          </a:xfr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8DE212-26FB-2E4A-8324-B03DE61AB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1128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659" y="1050915"/>
            <a:ext cx="3071691" cy="29726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13D3A8-76D4-A846-8CD1-2A9D625673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301" y="1334966"/>
            <a:ext cx="7167699" cy="5203946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718C90-436A-4B43-A174-56654EB04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1E83D868-2D9A-1D49-924C-7341211A5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C2D7A8AA-06F1-8B4C-962A-E20AED208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rouge</a:t>
            </a:r>
          </a:p>
        </p:txBody>
      </p:sp>
      <p:pic>
        <p:nvPicPr>
          <p:cNvPr id="3" name="rouge.mp3" descr="rouge.mp3">
            <a:hlinkClick r:id="" action="ppaction://media"/>
            <a:extLst>
              <a:ext uri="{FF2B5EF4-FFF2-40B4-BE49-F238E27FC236}">
                <a16:creationId xmlns:a16="http://schemas.microsoft.com/office/drawing/2014/main" id="{394586FC-CED7-4249-B5D6-32C5636EFDE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60000"/>
            <a:ext cx="812800" cy="812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21769-6A23-AD4D-867B-BCB2D19228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9768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571" y="1068512"/>
            <a:ext cx="3167854" cy="29081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FE181B-E1CE-7C41-B9E3-3F9F7BEBCB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07" y="1179997"/>
            <a:ext cx="7894291" cy="5786882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EC79F7-7CCF-5140-A5B5-D20230251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0D174911-DF06-C44D-A2DD-3C55DF9A4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24</a:t>
            </a:fld>
            <a:endParaRPr lang="fr-FR"/>
          </a:p>
        </p:txBody>
      </p:sp>
      <p:sp>
        <p:nvSpPr>
          <p:cNvPr id="18" name="Title 17">
            <a:extLst>
              <a:ext uri="{FF2B5EF4-FFF2-40B4-BE49-F238E27FC236}">
                <a16:creationId xmlns:a16="http://schemas.microsoft.com/office/drawing/2014/main" id="{5B441C41-170E-574A-950B-4FCB78648C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bleu</a:t>
            </a:r>
          </a:p>
        </p:txBody>
      </p:sp>
      <p:pic>
        <p:nvPicPr>
          <p:cNvPr id="2" name="bleu-e.mp3" descr="bleu-e.mp3">
            <a:hlinkClick r:id="" action="ppaction://media"/>
            <a:extLst>
              <a:ext uri="{FF2B5EF4-FFF2-40B4-BE49-F238E27FC236}">
                <a16:creationId xmlns:a16="http://schemas.microsoft.com/office/drawing/2014/main" id="{47665700-FD4F-6B48-A141-42CDCCF40C7F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60000"/>
            <a:ext cx="812800" cy="812800"/>
          </a:xfr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294A77-C744-2244-BAF9-A17705CFA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287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56" y="901099"/>
            <a:ext cx="2096305" cy="21348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003" y="4420552"/>
            <a:ext cx="2142790" cy="20220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7993" y="499364"/>
            <a:ext cx="2039816" cy="19854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392" y="117485"/>
            <a:ext cx="2040035" cy="20775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804" y="175097"/>
            <a:ext cx="2323951" cy="22858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411" y="201614"/>
            <a:ext cx="2299898" cy="21731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53759">
            <a:off x="3044969" y="3241297"/>
            <a:ext cx="2147001" cy="22795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5788" y="4687736"/>
            <a:ext cx="1973715" cy="18195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8990">
            <a:off x="5559644" y="2740319"/>
            <a:ext cx="2111490" cy="16479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0139" y="4496506"/>
            <a:ext cx="2095119" cy="16559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B5A6D6-38C7-6A46-A047-F86F0FBB28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021" y="2051905"/>
            <a:ext cx="2608862" cy="2444601"/>
          </a:xfrm>
          <a:prstGeom prst="rect">
            <a:avLst/>
          </a:prstGeom>
        </p:spPr>
      </p:pic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0BBAAA9E-A4B5-F04A-9F1A-91CE0502B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70C11ACB-87F5-7D4C-B212-4BDEE3E41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t>25</a:t>
            </a:fld>
            <a:endParaRPr lang="fr-FR"/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F2EF1936-A05D-714A-84A4-363FBD108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9006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94D424-EA81-3048-AB3A-D8EB6A08A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A17FD9C-1AB5-4240-8ED4-48B6ADE5A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C60F4F1-59A4-B043-98C8-4A6F74F2F263}" type="slidenum">
              <a:rPr lang="fr-FR" smtClean="0"/>
              <a:pPr/>
              <a:t>26</a:t>
            </a:fld>
            <a:endParaRPr lang="fr-FR"/>
          </a:p>
        </p:txBody>
      </p:sp>
      <p:pic>
        <p:nvPicPr>
          <p:cNvPr id="2" name="quelle-est-ta-coleur-preferee.m4a" descr="quelle-est-ta-coleur-preferee.m4a">
            <a:hlinkClick r:id="" action="ppaction://media"/>
            <a:extLst>
              <a:ext uri="{FF2B5EF4-FFF2-40B4-BE49-F238E27FC236}">
                <a16:creationId xmlns:a16="http://schemas.microsoft.com/office/drawing/2014/main" id="{061B867C-3B11-E64B-8202-32988A24076C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582275" y="1378092"/>
            <a:ext cx="812800" cy="812800"/>
          </a:xfrm>
          <a:ln>
            <a:noFill/>
          </a:ln>
        </p:spPr>
      </p:pic>
      <p:pic>
        <p:nvPicPr>
          <p:cNvPr id="3" name="ma-coleur-preferee-cest-le.m4a" descr="ma-coleur-preferee-cest-le.m4a">
            <a:hlinkClick r:id="" action="ppaction://media"/>
            <a:extLst>
              <a:ext uri="{FF2B5EF4-FFF2-40B4-BE49-F238E27FC236}">
                <a16:creationId xmlns:a16="http://schemas.microsoft.com/office/drawing/2014/main" id="{9AD14A18-61B9-EF49-BE51-9294E830E620}"/>
              </a:ext>
            </a:extLst>
          </p:cNvPr>
          <p:cNvPicPr>
            <a:picLocks noGrp="1" noChangeAspect="1"/>
          </p:cNvPicPr>
          <p:nvPr>
            <p:ph type="media" sz="quarter" idx="14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582275" y="4270952"/>
            <a:ext cx="812800" cy="812800"/>
          </a:xfrm>
        </p:spPr>
      </p:pic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39808743-46DA-654E-B38B-6E5FE5B660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19213" y="1122363"/>
            <a:ext cx="7994650" cy="1970087"/>
          </a:xfrm>
        </p:spPr>
        <p:txBody>
          <a:bodyPr/>
          <a:lstStyle/>
          <a:p>
            <a:r>
              <a:rPr lang="fr-FR" dirty="0"/>
              <a:t>Quelle est ta couleur préférée?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5FE2A8C-6914-5947-B72C-9BC3411B3B7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319213" y="4347735"/>
            <a:ext cx="8560078" cy="1970088"/>
          </a:xfrm>
        </p:spPr>
        <p:txBody>
          <a:bodyPr/>
          <a:lstStyle/>
          <a:p>
            <a:r>
              <a:rPr lang="fr-FR" dirty="0"/>
              <a:t>Ma couleur préférée c’est le …</a:t>
            </a:r>
            <a:endParaRPr lang="en-GB" dirty="0"/>
          </a:p>
          <a:p>
            <a:endParaRPr lang="fr-FR" dirty="0"/>
          </a:p>
        </p:txBody>
      </p:sp>
      <p:sp>
        <p:nvSpPr>
          <p:cNvPr id="27" name="Date Placeholder 26">
            <a:extLst>
              <a:ext uri="{FF2B5EF4-FFF2-40B4-BE49-F238E27FC236}">
                <a16:creationId xmlns:a16="http://schemas.microsoft.com/office/drawing/2014/main" id="{C189AA5C-A76D-3244-B003-34E759D4B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8297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3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30168C-BF02-ED41-B0A7-2F8A08EFD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6B76354-4F49-D644-BCDA-0732D377F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t>27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u="sng" dirty="0">
                <a:solidFill>
                  <a:srgbClr val="0070C0"/>
                </a:solidFill>
                <a:latin typeface="Comic Sans MS" panose="030F0902030302020204" pitchFamily="66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Song</a:t>
            </a:r>
            <a:r>
              <a:rPr lang="en-GB" u="sng" dirty="0">
                <a:solidFill>
                  <a:srgbClr val="0070C0"/>
                </a:solidFill>
                <a:latin typeface="Comic Sans MS" panose="030F0902030302020204" pitchFamily="66" charset="0"/>
              </a:rPr>
              <a:t> for Extension A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75EBA8-D98C-744D-9F63-0F5F07649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49C00F-8CFE-D149-921F-EC1047CAE101}"/>
              </a:ext>
            </a:extLst>
          </p:cNvPr>
          <p:cNvSpPr txBox="1"/>
          <p:nvPr/>
        </p:nvSpPr>
        <p:spPr>
          <a:xfrm>
            <a:off x="9822730" y="6033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11" name="Picture 10" descr="A red and white flag&#10;&#10;Description automatically generated with low confidence">
            <a:hlinkClick r:id="rId2"/>
            <a:extLst>
              <a:ext uri="{FF2B5EF4-FFF2-40B4-BE49-F238E27FC236}">
                <a16:creationId xmlns:a16="http://schemas.microsoft.com/office/drawing/2014/main" id="{3690B800-44E0-9B42-A773-83A6B1FB47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222" y="215106"/>
            <a:ext cx="1625600" cy="1625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F1E574A-FB88-4345-BD1C-809F13CD7281}"/>
              </a:ext>
            </a:extLst>
          </p:cNvPr>
          <p:cNvSpPr txBox="1"/>
          <p:nvPr/>
        </p:nvSpPr>
        <p:spPr>
          <a:xfrm>
            <a:off x="9230497" y="61783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3464C0-C76F-0144-98BE-FD64640D03BC}"/>
              </a:ext>
            </a:extLst>
          </p:cNvPr>
          <p:cNvSpPr txBox="1"/>
          <p:nvPr/>
        </p:nvSpPr>
        <p:spPr>
          <a:xfrm>
            <a:off x="8909222" y="135924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03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F1EDA4-A7BC-6E48-A7E1-C10AF2A8C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D6D2DFE-A278-8F47-8A47-971192E4A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t>28</a:t>
            </a:fld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D8019F-941F-FB4C-831C-C866F658BAE1}"/>
              </a:ext>
            </a:extLst>
          </p:cNvPr>
          <p:cNvSpPr/>
          <p:nvPr/>
        </p:nvSpPr>
        <p:spPr>
          <a:xfrm>
            <a:off x="699842" y="420624"/>
            <a:ext cx="32896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u="sng">
                <a:latin typeface="Comic Sans MS" panose="030F0902030302020204" pitchFamily="66" charset="0"/>
              </a:rPr>
              <a:t>Extension </a:t>
            </a:r>
            <a:r>
              <a:rPr lang="en-GB" sz="4400" u="sng" dirty="0">
                <a:latin typeface="Comic Sans MS" panose="030F0902030302020204" pitchFamily="66" charset="0"/>
              </a:rPr>
              <a:t>B</a:t>
            </a:r>
            <a:endParaRPr lang="fr-FR" sz="4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B94E9E-34E6-664E-95BA-D8705058BDA5}"/>
              </a:ext>
            </a:extLst>
          </p:cNvPr>
          <p:cNvSpPr txBox="1"/>
          <p:nvPr/>
        </p:nvSpPr>
        <p:spPr>
          <a:xfrm>
            <a:off x="1074655" y="1564849"/>
            <a:ext cx="223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Comic Sans MS" panose="030F0902030302020204" pitchFamily="66" charset="0"/>
              </a:rPr>
              <a:t>rouge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99D60C-F11C-9B45-BC30-0B936073316F}"/>
              </a:ext>
            </a:extLst>
          </p:cNvPr>
          <p:cNvSpPr txBox="1"/>
          <p:nvPr/>
        </p:nvSpPr>
        <p:spPr>
          <a:xfrm>
            <a:off x="3867036" y="2427166"/>
            <a:ext cx="223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Comic Sans MS" panose="030F0902030302020204" pitchFamily="66" charset="0"/>
              </a:rPr>
              <a:t>blanc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7D40C7-E615-C343-8DE4-2949C6F3022C}"/>
              </a:ext>
            </a:extLst>
          </p:cNvPr>
          <p:cNvSpPr txBox="1"/>
          <p:nvPr/>
        </p:nvSpPr>
        <p:spPr>
          <a:xfrm>
            <a:off x="9471743" y="4225874"/>
            <a:ext cx="223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Comic Sans MS" panose="030F0902030302020204" pitchFamily="66" charset="0"/>
              </a:rPr>
              <a:t>jaune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F1D610-A223-FB4B-9E8F-63BFE4CE6041}"/>
              </a:ext>
            </a:extLst>
          </p:cNvPr>
          <p:cNvSpPr txBox="1"/>
          <p:nvPr/>
        </p:nvSpPr>
        <p:spPr>
          <a:xfrm>
            <a:off x="3037059" y="5460350"/>
            <a:ext cx="223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Comic Sans MS" panose="030F0902030302020204" pitchFamily="66" charset="0"/>
              </a:rPr>
              <a:t>noir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A1ADC5-0199-3B44-A48A-B5370DBA3087}"/>
              </a:ext>
            </a:extLst>
          </p:cNvPr>
          <p:cNvSpPr txBox="1"/>
          <p:nvPr/>
        </p:nvSpPr>
        <p:spPr>
          <a:xfrm>
            <a:off x="6898791" y="1352432"/>
            <a:ext cx="223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Comic Sans MS" panose="030F0902030302020204" pitchFamily="66" charset="0"/>
              </a:rPr>
              <a:t>bleu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9141F8-0161-8147-B860-83A211BFB6FA}"/>
              </a:ext>
            </a:extLst>
          </p:cNvPr>
          <p:cNvSpPr txBox="1"/>
          <p:nvPr/>
        </p:nvSpPr>
        <p:spPr>
          <a:xfrm>
            <a:off x="9471742" y="2131515"/>
            <a:ext cx="223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Comic Sans MS" panose="030F0902030302020204" pitchFamily="66" charset="0"/>
              </a:rPr>
              <a:t>orange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F66C4E-F4BF-9C4F-A3B5-A0946EB4EE39}"/>
              </a:ext>
            </a:extLst>
          </p:cNvPr>
          <p:cNvSpPr txBox="1"/>
          <p:nvPr/>
        </p:nvSpPr>
        <p:spPr>
          <a:xfrm>
            <a:off x="7235604" y="5277874"/>
            <a:ext cx="223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Comic Sans MS" panose="030F0902030302020204" pitchFamily="66" charset="0"/>
              </a:rPr>
              <a:t>vert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9B7C77E-43AC-2D4D-92AF-2F8A53ACDA7B}"/>
              </a:ext>
            </a:extLst>
          </p:cNvPr>
          <p:cNvSpPr txBox="1"/>
          <p:nvPr/>
        </p:nvSpPr>
        <p:spPr>
          <a:xfrm>
            <a:off x="7833259" y="3315153"/>
            <a:ext cx="223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Comic Sans MS" panose="030F0902030302020204" pitchFamily="66" charset="0"/>
              </a:rPr>
              <a:t>violet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6E3B39-3650-6548-A942-37675C72D559}"/>
              </a:ext>
            </a:extLst>
          </p:cNvPr>
          <p:cNvSpPr txBox="1"/>
          <p:nvPr/>
        </p:nvSpPr>
        <p:spPr>
          <a:xfrm>
            <a:off x="1538139" y="3557971"/>
            <a:ext cx="223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Comic Sans MS" panose="030F0902030302020204" pitchFamily="66" charset="0"/>
              </a:rPr>
              <a:t>marron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C60FDF-512F-5047-9FC8-990A1E6F9BDA}"/>
              </a:ext>
            </a:extLst>
          </p:cNvPr>
          <p:cNvSpPr txBox="1"/>
          <p:nvPr/>
        </p:nvSpPr>
        <p:spPr>
          <a:xfrm>
            <a:off x="4602163" y="4199398"/>
            <a:ext cx="223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Comic Sans MS" panose="030F0902030302020204" pitchFamily="66" charset="0"/>
              </a:rPr>
              <a:t>gris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607270D-4CF6-D745-BC97-D06A2323CC3B}"/>
              </a:ext>
            </a:extLst>
          </p:cNvPr>
          <p:cNvSpPr txBox="1"/>
          <p:nvPr/>
        </p:nvSpPr>
        <p:spPr>
          <a:xfrm>
            <a:off x="1074654" y="4908430"/>
            <a:ext cx="2236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Comic Sans MS" panose="030F0902030302020204" pitchFamily="66" charset="0"/>
              </a:rPr>
              <a:t>rose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391126-0BF5-864F-8E2E-FC9EAFAC5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1436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0B400E4-0E32-4F44-A232-D08801E041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990" y="1291216"/>
            <a:ext cx="6773684" cy="48862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B679A44-3BBE-D841-BF9F-E899735F5DE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1310" y="964635"/>
            <a:ext cx="3754728" cy="3754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8FAF27-426C-1A48-860B-666E16D22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35D086-6DB5-3B46-904A-75E5774D2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3</a:t>
            </a:fld>
            <a:endParaRPr lang="fr-FR"/>
          </a:p>
        </p:txBody>
      </p:sp>
      <p:pic>
        <p:nvPicPr>
          <p:cNvPr id="13" name="noir.mp3" descr="noir.mp3">
            <a:hlinkClick r:id="" action="ppaction://media"/>
            <a:extLst>
              <a:ext uri="{FF2B5EF4-FFF2-40B4-BE49-F238E27FC236}">
                <a16:creationId xmlns:a16="http://schemas.microsoft.com/office/drawing/2014/main" id="{4C80A6BE-B773-BC42-8B9D-DEC441F82092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58775"/>
            <a:ext cx="812800" cy="812800"/>
          </a:xfrm>
        </p:spPr>
      </p:pic>
      <p:sp>
        <p:nvSpPr>
          <p:cNvPr id="12" name="Media Placeholder 10">
            <a:extLst>
              <a:ext uri="{FF2B5EF4-FFF2-40B4-BE49-F238E27FC236}">
                <a16:creationId xmlns:a16="http://schemas.microsoft.com/office/drawing/2014/main" id="{BD51A602-3F67-1249-B803-BE55F04D2F40}"/>
              </a:ext>
            </a:extLst>
          </p:cNvPr>
          <p:cNvSpPr txBox="1">
            <a:spLocks/>
          </p:cNvSpPr>
          <p:nvPr/>
        </p:nvSpPr>
        <p:spPr>
          <a:xfrm>
            <a:off x="11389360" y="376816"/>
            <a:ext cx="914400" cy="914400"/>
          </a:xfrm>
          <a:prstGeom prst="rect">
            <a:avLst/>
          </a:prstGeom>
        </p:spPr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25FBB58B-F7B9-184D-9D62-EBDBF6A29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4012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E70790-6042-064F-B25D-E2B57722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307A4CE-774B-2F4B-8F7A-8F2424581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13" name="blanc.mp3" descr="blanc.mp3">
            <a:hlinkClick r:id="" action="ppaction://media"/>
            <a:extLst>
              <a:ext uri="{FF2B5EF4-FFF2-40B4-BE49-F238E27FC236}">
                <a16:creationId xmlns:a16="http://schemas.microsoft.com/office/drawing/2014/main" id="{5424601C-64F9-7942-8DF7-C65A807A3CC0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60000"/>
            <a:ext cx="812800" cy="812800"/>
          </a:xfr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AC162A-4BDC-9741-8452-838F47F59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E570A6-A010-8941-AD3D-06ECD56D10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2874" y="631325"/>
            <a:ext cx="4958753" cy="55953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F7E9C0F-53C6-D24A-8D36-ABC1C0B21F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0803" y="886511"/>
            <a:ext cx="29083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47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D23867-053F-1C48-AC46-F84F87AD87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594" y="1061160"/>
            <a:ext cx="2879208" cy="283200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F0D428B-45AF-A44B-A1D1-09E3D8C41C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753" y="466390"/>
            <a:ext cx="4916170" cy="5719738"/>
          </a:xfrm>
          <a:prstGeom prst="rect">
            <a:avLst/>
          </a:prstGeom>
          <a:noFill/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98D5B-7F30-6643-B476-8F42D167C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4923D81-3186-4042-ADD9-3498F45FF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t>5</a:t>
            </a:fld>
            <a:endParaRPr lang="fr-F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925A9-1ED3-9C4D-9BDC-2D3E38AC3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/>
          </a:p>
        </p:txBody>
      </p:sp>
      <p:pic>
        <p:nvPicPr>
          <p:cNvPr id="9" name="Gris.m4a" descr="Gris.m4a">
            <a:hlinkClick r:id="" action="ppaction://media"/>
            <a:extLst>
              <a:ext uri="{FF2B5EF4-FFF2-40B4-BE49-F238E27FC236}">
                <a16:creationId xmlns:a16="http://schemas.microsoft.com/office/drawing/2014/main" id="{A6C39F57-7947-0842-BFA5-AF0E789E062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58775"/>
            <a:ext cx="812800" cy="812800"/>
          </a:xfrm>
        </p:spPr>
      </p:pic>
    </p:spTree>
    <p:extLst>
      <p:ext uri="{BB962C8B-B14F-4D97-AF65-F5344CB8AC3E}">
        <p14:creationId xmlns:p14="http://schemas.microsoft.com/office/powerpoint/2010/main" val="106900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CF3E345-3ACF-3640-978F-39A7F53A75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653" y="335334"/>
            <a:ext cx="4030694" cy="59166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9982048-2B36-9242-B24F-9077B8AA5A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015" y="1200638"/>
            <a:ext cx="3429000" cy="32131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84618-F5B7-9340-9BC4-687847241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D08909A-0C97-F541-A611-4AD68A661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t>6</a:t>
            </a:fld>
            <a:endParaRPr lang="fr-FR"/>
          </a:p>
        </p:txBody>
      </p:sp>
      <p:pic>
        <p:nvPicPr>
          <p:cNvPr id="11" name="rose.m4a" descr="rose.m4a">
            <a:hlinkClick r:id="" action="ppaction://media"/>
            <a:extLst>
              <a:ext uri="{FF2B5EF4-FFF2-40B4-BE49-F238E27FC236}">
                <a16:creationId xmlns:a16="http://schemas.microsoft.com/office/drawing/2014/main" id="{94503424-9AE1-2D49-AD78-04BFFB27A8C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58775"/>
            <a:ext cx="812800" cy="812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61DEDA-2140-9248-8B9F-FECC65AAED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02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B168C1-A67D-D04D-9410-9C836A5D4F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268" y="802489"/>
            <a:ext cx="3745146" cy="35093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E8A9E29-789B-9443-B18A-D65E0C106B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825" y="802489"/>
            <a:ext cx="6999471" cy="455547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D68AE-E1AA-244B-811B-83C4F9518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F8192DB-0BD4-D247-B08D-55848FC52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t>7</a:t>
            </a:fld>
            <a:endParaRPr lang="fr-FR"/>
          </a:p>
        </p:txBody>
      </p:sp>
      <p:pic>
        <p:nvPicPr>
          <p:cNvPr id="11" name="marron.m4a" descr="marron.m4a">
            <a:hlinkClick r:id="" action="ppaction://media"/>
            <a:extLst>
              <a:ext uri="{FF2B5EF4-FFF2-40B4-BE49-F238E27FC236}">
                <a16:creationId xmlns:a16="http://schemas.microsoft.com/office/drawing/2014/main" id="{7B4A2619-DBA6-5A49-AD78-7C8D35A47EC3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58775"/>
            <a:ext cx="812800" cy="812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A2EAC-6F09-1D44-B1A6-7965D3916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136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58F8C00-D42D-9741-BD8A-0F62058C752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927" y="425668"/>
            <a:ext cx="5052156" cy="503995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B2BE136-7C0F-6A47-B317-7D07A6A1CEE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004" y="1093489"/>
            <a:ext cx="2983069" cy="281495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8CECC94-6CA0-344B-BCE2-D00ACB269A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89570" y="2500966"/>
            <a:ext cx="7392630" cy="4056288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9557A5-D503-9F47-AC3B-205E7E5E5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t>8</a:t>
            </a:fld>
            <a:endParaRPr lang="fr-FR"/>
          </a:p>
        </p:txBody>
      </p:sp>
      <p:pic>
        <p:nvPicPr>
          <p:cNvPr id="12" name="orange1.m4a" descr="orange1.m4a">
            <a:hlinkClick r:id="" action="ppaction://media"/>
            <a:extLst>
              <a:ext uri="{FF2B5EF4-FFF2-40B4-BE49-F238E27FC236}">
                <a16:creationId xmlns:a16="http://schemas.microsoft.com/office/drawing/2014/main" id="{BCE73ACF-2EB8-4D4F-ABE6-89604A49EED1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58775"/>
            <a:ext cx="812800" cy="812800"/>
          </a:xfr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B8DE47-ACAF-3942-901F-85692AD9B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F852EC-4E0B-C94B-ADDA-14D2C4CF6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 err="1"/>
              <a:t>Colours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572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B5A951-8555-F848-82E1-30220B72EF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5"/>
          <a:stretch/>
        </p:blipFill>
        <p:spPr>
          <a:xfrm>
            <a:off x="7599588" y="1185707"/>
            <a:ext cx="3064987" cy="303285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D7DDE1-D098-A24A-B780-A7694EA103A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50" y="363739"/>
            <a:ext cx="7289588" cy="530855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F86E4B-6C78-CD41-9730-60F12B98A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Colours</a:t>
            </a:r>
            <a:endParaRPr lang="en-GB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C6370C1-7643-604C-AB95-9A94E79C0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60F4F1-59A4-B043-98C8-4A6F74F2F263}" type="slidenum">
              <a:rPr lang="fr-FR" smtClean="0"/>
              <a:t>9</a:t>
            </a:fld>
            <a:endParaRPr lang="fr-FR"/>
          </a:p>
        </p:txBody>
      </p:sp>
      <p:pic>
        <p:nvPicPr>
          <p:cNvPr id="11" name="jaune.mp3" descr="jaune.mp3">
            <a:hlinkClick r:id="" action="ppaction://media"/>
            <a:extLst>
              <a:ext uri="{FF2B5EF4-FFF2-40B4-BE49-F238E27FC236}">
                <a16:creationId xmlns:a16="http://schemas.microsoft.com/office/drawing/2014/main" id="{27067E79-8F82-9E48-903C-6A2CF954EEB4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800000" y="358775"/>
            <a:ext cx="812800" cy="812800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212E6-7298-DD40-AA32-74ED72335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3368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2874</TotalTime>
  <Words>217</Words>
  <Application>Microsoft Macintosh PowerPoint</Application>
  <PresentationFormat>Widescreen</PresentationFormat>
  <Paragraphs>112</Paragraphs>
  <Slides>28</Slides>
  <Notes>0</Notes>
  <HiddenSlides>0</HiddenSlides>
  <MMClips>24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Calibri Light</vt:lpstr>
      <vt:lpstr>Comic Sans MS</vt:lpstr>
      <vt:lpstr>Calibri</vt:lpstr>
      <vt:lpstr>Arial</vt:lpstr>
      <vt:lpstr>1_Custom Design</vt:lpstr>
      <vt:lpstr>Colours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noir</vt:lpstr>
      <vt:lpstr>blanc</vt:lpstr>
      <vt:lpstr>gris</vt:lpstr>
      <vt:lpstr>rose</vt:lpstr>
      <vt:lpstr>marron</vt:lpstr>
      <vt:lpstr>orange</vt:lpstr>
      <vt:lpstr>jaune</vt:lpstr>
      <vt:lpstr>vert</vt:lpstr>
      <vt:lpstr>violet</vt:lpstr>
      <vt:lpstr>rouge</vt:lpstr>
      <vt:lpstr>bleu</vt:lpstr>
      <vt:lpstr>PowerPoint Presentation</vt:lpstr>
      <vt:lpstr>PowerPoint Presentation</vt:lpstr>
      <vt:lpstr>Song for Extension A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L.O. To learn the French words for different colours</dc:title>
  <dc:subject/>
  <dc:creator/>
  <cp:keywords/>
  <dc:description/>
  <cp:lastModifiedBy>Priscilla Hannaford</cp:lastModifiedBy>
  <cp:revision>102</cp:revision>
  <cp:lastPrinted>2021-01-08T11:41:57Z</cp:lastPrinted>
  <dcterms:created xsi:type="dcterms:W3CDTF">2019-08-09T08:52:57Z</dcterms:created>
  <dcterms:modified xsi:type="dcterms:W3CDTF">2021-12-13T12:03:07Z</dcterms:modified>
  <cp:category/>
</cp:coreProperties>
</file>